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24" r:id="rId2"/>
    <p:sldId id="322" r:id="rId3"/>
    <p:sldId id="260" r:id="rId4"/>
    <p:sldId id="261" r:id="rId5"/>
    <p:sldId id="278" r:id="rId6"/>
    <p:sldId id="279" r:id="rId7"/>
    <p:sldId id="280" r:id="rId8"/>
    <p:sldId id="281" r:id="rId9"/>
    <p:sldId id="282" r:id="rId10"/>
    <p:sldId id="283" r:id="rId11"/>
    <p:sldId id="285" r:id="rId12"/>
    <p:sldId id="315" r:id="rId13"/>
    <p:sldId id="325" r:id="rId14"/>
    <p:sldId id="326" r:id="rId15"/>
    <p:sldId id="327" r:id="rId16"/>
    <p:sldId id="328" r:id="rId17"/>
    <p:sldId id="329" r:id="rId18"/>
    <p:sldId id="330" r:id="rId19"/>
    <p:sldId id="331" r:id="rId20"/>
    <p:sldId id="332" r:id="rId21"/>
    <p:sldId id="333" r:id="rId22"/>
    <p:sldId id="334" r:id="rId2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7F7EC-852B-4342-8BF0-5D3EB4675B4A}" type="doc">
      <dgm:prSet loTypeId="urn:microsoft.com/office/officeart/2005/8/layout/vList6" loCatId="list" qsTypeId="urn:microsoft.com/office/officeart/2005/8/quickstyle/3d1" qsCatId="3D" csTypeId="urn:microsoft.com/office/officeart/2005/8/colors/accent0_3" csCatId="mainScheme" phldr="1"/>
      <dgm:spPr/>
      <dgm:t>
        <a:bodyPr/>
        <a:lstStyle/>
        <a:p>
          <a:endParaRPr lang="en-US"/>
        </a:p>
      </dgm:t>
    </dgm:pt>
    <dgm:pt modelId="{4B1CABA3-228F-43F2-8721-C9A9B0F0E728}">
      <dgm:prSet phldrT="[Text]"/>
      <dgm:spPr/>
      <dgm:t>
        <a:bodyPr/>
        <a:lstStyle/>
        <a:p>
          <a:pPr algn="r"/>
          <a:r>
            <a:rPr lang="en-US" i="1" dirty="0" smtClean="0">
              <a:latin typeface="Arial Black" pitchFamily="34" charset="0"/>
            </a:rPr>
            <a:t>Win-win</a:t>
          </a:r>
          <a:endParaRPr lang="en-US" i="1" dirty="0">
            <a:latin typeface="Arial Black" pitchFamily="34" charset="0"/>
          </a:endParaRPr>
        </a:p>
      </dgm:t>
    </dgm:pt>
    <dgm:pt modelId="{B907586F-42AA-4148-805B-47715E49C59E}" type="parTrans" cxnId="{51314EB6-2DA0-4A6E-9624-79E102B8FC30}">
      <dgm:prSet/>
      <dgm:spPr/>
      <dgm:t>
        <a:bodyPr/>
        <a:lstStyle/>
        <a:p>
          <a:endParaRPr lang="en-US"/>
        </a:p>
      </dgm:t>
    </dgm:pt>
    <dgm:pt modelId="{60B54BDD-B67F-46E5-8D79-3A8E6C87984E}" type="sibTrans" cxnId="{51314EB6-2DA0-4A6E-9624-79E102B8FC30}">
      <dgm:prSet/>
      <dgm:spPr/>
      <dgm:t>
        <a:bodyPr/>
        <a:lstStyle/>
        <a:p>
          <a:endParaRPr lang="en-US"/>
        </a:p>
      </dgm:t>
    </dgm:pt>
    <dgm:pt modelId="{1B6C0A63-8749-4D20-8A05-0B99D28F0A39}">
      <dgm:prSet phldrT="[Text]"/>
      <dgm:spPr/>
      <dgm:t>
        <a:bodyPr/>
        <a:lstStyle/>
        <a:p>
          <a:pPr algn="r"/>
          <a:r>
            <a:rPr lang="en-US" i="1" dirty="0" err="1" smtClean="0">
              <a:latin typeface="Arial Black" pitchFamily="34" charset="0"/>
            </a:rPr>
            <a:t>Berbasis</a:t>
          </a:r>
          <a:r>
            <a:rPr lang="en-US" i="1" dirty="0" smtClean="0">
              <a:latin typeface="Arial Black" pitchFamily="34" charset="0"/>
            </a:rPr>
            <a:t> </a:t>
          </a:r>
          <a:r>
            <a:rPr lang="en-US" i="1" dirty="0" err="1" smtClean="0">
              <a:latin typeface="Arial Black" pitchFamily="34" charset="0"/>
            </a:rPr>
            <a:t>riset</a:t>
          </a:r>
          <a:endParaRPr lang="en-US" i="1" dirty="0">
            <a:latin typeface="Arial Black" pitchFamily="34" charset="0"/>
          </a:endParaRPr>
        </a:p>
      </dgm:t>
    </dgm:pt>
    <dgm:pt modelId="{E021142C-01D0-4BCB-B298-3E308B69EBE4}" type="parTrans" cxnId="{F6F0BC40-C03A-4E1E-83D3-918C1673F26B}">
      <dgm:prSet/>
      <dgm:spPr/>
      <dgm:t>
        <a:bodyPr/>
        <a:lstStyle/>
        <a:p>
          <a:endParaRPr lang="en-US"/>
        </a:p>
      </dgm:t>
    </dgm:pt>
    <dgm:pt modelId="{60F04964-F7BF-429D-AEFE-515394207074}" type="sibTrans" cxnId="{F6F0BC40-C03A-4E1E-83D3-918C1673F26B}">
      <dgm:prSet/>
      <dgm:spPr/>
      <dgm:t>
        <a:bodyPr/>
        <a:lstStyle/>
        <a:p>
          <a:endParaRPr lang="en-US"/>
        </a:p>
      </dgm:t>
    </dgm:pt>
    <dgm:pt modelId="{4EE0D50E-C515-4CE8-911F-A6117FFF3526}">
      <dgm:prSet phldrT="[Text]"/>
      <dgm:spPr/>
      <dgm:t>
        <a:bodyPr/>
        <a:lstStyle/>
        <a:p>
          <a:pPr algn="r"/>
          <a:r>
            <a:rPr lang="en-US" i="1" dirty="0" smtClean="0">
              <a:latin typeface="Arial Black" pitchFamily="34" charset="0"/>
            </a:rPr>
            <a:t>Co-financing</a:t>
          </a:r>
          <a:endParaRPr lang="en-US" i="1" dirty="0">
            <a:latin typeface="Arial Black" pitchFamily="34" charset="0"/>
          </a:endParaRPr>
        </a:p>
      </dgm:t>
    </dgm:pt>
    <dgm:pt modelId="{F0C5706E-2400-4E85-B9ED-70EE42B14E14}" type="parTrans" cxnId="{417C99A2-7FA5-40E6-A79C-833B04DE44BD}">
      <dgm:prSet/>
      <dgm:spPr/>
      <dgm:t>
        <a:bodyPr/>
        <a:lstStyle/>
        <a:p>
          <a:endParaRPr lang="en-US"/>
        </a:p>
      </dgm:t>
    </dgm:pt>
    <dgm:pt modelId="{5C0C4B5D-08B6-4CDF-9C66-3FAF53C2236C}" type="sibTrans" cxnId="{417C99A2-7FA5-40E6-A79C-833B04DE44BD}">
      <dgm:prSet/>
      <dgm:spPr/>
      <dgm:t>
        <a:bodyPr/>
        <a:lstStyle/>
        <a:p>
          <a:endParaRPr lang="en-US"/>
        </a:p>
      </dgm:t>
    </dgm:pt>
    <dgm:pt modelId="{B6E4FB51-C908-429D-B4F9-903FA670F04C}">
      <dgm:prSet phldrT="[Text]"/>
      <dgm:spPr/>
      <dgm:t>
        <a:bodyPr/>
        <a:lstStyle/>
        <a:p>
          <a:pPr algn="r"/>
          <a:r>
            <a:rPr lang="en-US" i="1" dirty="0" err="1" smtClean="0">
              <a:latin typeface="Arial Black" pitchFamily="34" charset="0"/>
            </a:rPr>
            <a:t>Terukur</a:t>
          </a:r>
          <a:endParaRPr lang="en-US" i="1" dirty="0">
            <a:latin typeface="Arial Black" pitchFamily="34" charset="0"/>
          </a:endParaRPr>
        </a:p>
      </dgm:t>
    </dgm:pt>
    <dgm:pt modelId="{0A7E30D3-60A8-4D6A-BA6F-DE55982F674D}" type="parTrans" cxnId="{19FEFA01-C185-4B38-98AA-F47DABB979E6}">
      <dgm:prSet/>
      <dgm:spPr/>
      <dgm:t>
        <a:bodyPr/>
        <a:lstStyle/>
        <a:p>
          <a:endParaRPr lang="en-US"/>
        </a:p>
      </dgm:t>
    </dgm:pt>
    <dgm:pt modelId="{9202CBEE-E88D-4C07-A8F5-A448600618CB}" type="sibTrans" cxnId="{19FEFA01-C185-4B38-98AA-F47DABB979E6}">
      <dgm:prSet/>
      <dgm:spPr/>
      <dgm:t>
        <a:bodyPr/>
        <a:lstStyle/>
        <a:p>
          <a:endParaRPr lang="en-US"/>
        </a:p>
      </dgm:t>
    </dgm:pt>
    <dgm:pt modelId="{EB96FB94-35A7-410F-8BF3-A70B6A21FB22}">
      <dgm:prSet phldrT="[Text]"/>
      <dgm:spPr/>
      <dgm:t>
        <a:bodyPr/>
        <a:lstStyle/>
        <a:p>
          <a:pPr algn="r"/>
          <a:r>
            <a:rPr lang="en-US" i="1" dirty="0" err="1" smtClean="0">
              <a:latin typeface="Arial Black" pitchFamily="34" charset="0"/>
            </a:rPr>
            <a:t>Multidisiplin</a:t>
          </a:r>
          <a:endParaRPr lang="en-US" i="1" dirty="0">
            <a:latin typeface="Arial Black" pitchFamily="34" charset="0"/>
          </a:endParaRPr>
        </a:p>
      </dgm:t>
    </dgm:pt>
    <dgm:pt modelId="{DA3C7295-BF4D-450A-B226-B5B935FDED70}" type="parTrans" cxnId="{57F46450-CC8A-4B49-9A87-E2C7C0ADCD28}">
      <dgm:prSet/>
      <dgm:spPr/>
      <dgm:t>
        <a:bodyPr/>
        <a:lstStyle/>
        <a:p>
          <a:endParaRPr lang="en-US"/>
        </a:p>
      </dgm:t>
    </dgm:pt>
    <dgm:pt modelId="{65516C2C-5637-4703-9EFE-0A7DE6833EB3}" type="sibTrans" cxnId="{57F46450-CC8A-4B49-9A87-E2C7C0ADCD28}">
      <dgm:prSet/>
      <dgm:spPr/>
      <dgm:t>
        <a:bodyPr/>
        <a:lstStyle/>
        <a:p>
          <a:endParaRPr lang="en-US"/>
        </a:p>
      </dgm:t>
    </dgm:pt>
    <dgm:pt modelId="{A0EEA869-A197-4546-A664-168334EEC967}">
      <dgm:prSet phldrT="[Text]"/>
      <dgm:spPr/>
      <dgm:t>
        <a:bodyPr/>
        <a:lstStyle/>
        <a:p>
          <a:pPr algn="r"/>
          <a:r>
            <a:rPr lang="en-US" i="1" dirty="0" smtClean="0">
              <a:latin typeface="Arial Black" pitchFamily="34" charset="0"/>
            </a:rPr>
            <a:t>Sustainable</a:t>
          </a:r>
          <a:endParaRPr lang="en-US" i="1" dirty="0">
            <a:latin typeface="Arial Black" pitchFamily="34" charset="0"/>
          </a:endParaRPr>
        </a:p>
      </dgm:t>
    </dgm:pt>
    <dgm:pt modelId="{AB8C681A-CB80-497B-B1C7-45C4B89F0235}" type="parTrans" cxnId="{B7873183-95BD-4321-BFCB-8F1899DC81B9}">
      <dgm:prSet/>
      <dgm:spPr/>
      <dgm:t>
        <a:bodyPr/>
        <a:lstStyle/>
        <a:p>
          <a:endParaRPr lang="en-US"/>
        </a:p>
      </dgm:t>
    </dgm:pt>
    <dgm:pt modelId="{E50E3B2F-99F1-485A-9818-C52638DC07CB}" type="sibTrans" cxnId="{B7873183-95BD-4321-BFCB-8F1899DC81B9}">
      <dgm:prSet/>
      <dgm:spPr/>
      <dgm:t>
        <a:bodyPr/>
        <a:lstStyle/>
        <a:p>
          <a:endParaRPr lang="en-US"/>
        </a:p>
      </dgm:t>
    </dgm:pt>
    <dgm:pt modelId="{D6B96C15-374A-4089-B465-82B97CCACE61}" type="pres">
      <dgm:prSet presAssocID="{2D67F7EC-852B-4342-8BF0-5D3EB4675B4A}" presName="Name0" presStyleCnt="0">
        <dgm:presLayoutVars>
          <dgm:dir/>
          <dgm:animLvl val="lvl"/>
          <dgm:resizeHandles/>
        </dgm:presLayoutVars>
      </dgm:prSet>
      <dgm:spPr/>
      <dgm:t>
        <a:bodyPr/>
        <a:lstStyle/>
        <a:p>
          <a:endParaRPr lang="en-US"/>
        </a:p>
      </dgm:t>
    </dgm:pt>
    <dgm:pt modelId="{924BE8D6-9F27-4119-904D-748F9D4AFE35}" type="pres">
      <dgm:prSet presAssocID="{4B1CABA3-228F-43F2-8721-C9A9B0F0E728}" presName="linNode" presStyleCnt="0"/>
      <dgm:spPr/>
    </dgm:pt>
    <dgm:pt modelId="{B3B80AF5-A45B-43D3-9266-B05630BB5BB8}" type="pres">
      <dgm:prSet presAssocID="{4B1CABA3-228F-43F2-8721-C9A9B0F0E728}" presName="parentShp" presStyleLbl="node1" presStyleIdx="0" presStyleCnt="6">
        <dgm:presLayoutVars>
          <dgm:bulletEnabled val="1"/>
        </dgm:presLayoutVars>
      </dgm:prSet>
      <dgm:spPr/>
      <dgm:t>
        <a:bodyPr/>
        <a:lstStyle/>
        <a:p>
          <a:endParaRPr lang="en-US"/>
        </a:p>
      </dgm:t>
    </dgm:pt>
    <dgm:pt modelId="{BED27844-3A22-4DFC-B209-113889918A1B}" type="pres">
      <dgm:prSet presAssocID="{4B1CABA3-228F-43F2-8721-C9A9B0F0E728}" presName="childShp" presStyleLbl="bgAccFollowNode1" presStyleIdx="0" presStyleCnt="6">
        <dgm:presLayoutVars>
          <dgm:bulletEnabled val="1"/>
        </dgm:presLayoutVars>
      </dgm:prSet>
      <dgm:spPr/>
      <dgm:t>
        <a:bodyPr/>
        <a:lstStyle/>
        <a:p>
          <a:endParaRPr lang="en-US"/>
        </a:p>
      </dgm:t>
    </dgm:pt>
    <dgm:pt modelId="{D4AAEF37-07E1-4479-AE6B-FD2C6323A8A4}" type="pres">
      <dgm:prSet presAssocID="{60B54BDD-B67F-46E5-8D79-3A8E6C87984E}" presName="spacing" presStyleCnt="0"/>
      <dgm:spPr/>
    </dgm:pt>
    <dgm:pt modelId="{AD6B8663-5D36-4618-823F-881E36349DDA}" type="pres">
      <dgm:prSet presAssocID="{1B6C0A63-8749-4D20-8A05-0B99D28F0A39}" presName="linNode" presStyleCnt="0"/>
      <dgm:spPr/>
    </dgm:pt>
    <dgm:pt modelId="{43FF3171-8289-4356-A876-4C6F55B66E46}" type="pres">
      <dgm:prSet presAssocID="{1B6C0A63-8749-4D20-8A05-0B99D28F0A39}" presName="parentShp" presStyleLbl="node1" presStyleIdx="1" presStyleCnt="6">
        <dgm:presLayoutVars>
          <dgm:bulletEnabled val="1"/>
        </dgm:presLayoutVars>
      </dgm:prSet>
      <dgm:spPr/>
      <dgm:t>
        <a:bodyPr/>
        <a:lstStyle/>
        <a:p>
          <a:endParaRPr lang="en-US"/>
        </a:p>
      </dgm:t>
    </dgm:pt>
    <dgm:pt modelId="{2DFE77C4-6672-431C-8BB2-5292BE558B0E}" type="pres">
      <dgm:prSet presAssocID="{1B6C0A63-8749-4D20-8A05-0B99D28F0A39}" presName="childShp" presStyleLbl="bgAccFollowNode1" presStyleIdx="1" presStyleCnt="6">
        <dgm:presLayoutVars>
          <dgm:bulletEnabled val="1"/>
        </dgm:presLayoutVars>
      </dgm:prSet>
      <dgm:spPr/>
    </dgm:pt>
    <dgm:pt modelId="{2F45BBCE-20FC-453F-AAEC-5D84465C9616}" type="pres">
      <dgm:prSet presAssocID="{60F04964-F7BF-429D-AEFE-515394207074}" presName="spacing" presStyleCnt="0"/>
      <dgm:spPr/>
    </dgm:pt>
    <dgm:pt modelId="{A51AA2E6-B176-4B5B-BE17-A07006293775}" type="pres">
      <dgm:prSet presAssocID="{4EE0D50E-C515-4CE8-911F-A6117FFF3526}" presName="linNode" presStyleCnt="0"/>
      <dgm:spPr/>
    </dgm:pt>
    <dgm:pt modelId="{FEA1003F-5FE1-4C73-B596-C481A33D70BB}" type="pres">
      <dgm:prSet presAssocID="{4EE0D50E-C515-4CE8-911F-A6117FFF3526}" presName="parentShp" presStyleLbl="node1" presStyleIdx="2" presStyleCnt="6">
        <dgm:presLayoutVars>
          <dgm:bulletEnabled val="1"/>
        </dgm:presLayoutVars>
      </dgm:prSet>
      <dgm:spPr/>
      <dgm:t>
        <a:bodyPr/>
        <a:lstStyle/>
        <a:p>
          <a:endParaRPr lang="en-US"/>
        </a:p>
      </dgm:t>
    </dgm:pt>
    <dgm:pt modelId="{343D6B82-DC07-4974-B082-F9BA79F0ED1A}" type="pres">
      <dgm:prSet presAssocID="{4EE0D50E-C515-4CE8-911F-A6117FFF3526}" presName="childShp" presStyleLbl="bgAccFollowNode1" presStyleIdx="2" presStyleCnt="6">
        <dgm:presLayoutVars>
          <dgm:bulletEnabled val="1"/>
        </dgm:presLayoutVars>
      </dgm:prSet>
      <dgm:spPr/>
      <dgm:t>
        <a:bodyPr/>
        <a:lstStyle/>
        <a:p>
          <a:endParaRPr lang="en-US"/>
        </a:p>
      </dgm:t>
    </dgm:pt>
    <dgm:pt modelId="{76E2E77F-BCA0-4E50-AEEE-16F390409CB2}" type="pres">
      <dgm:prSet presAssocID="{5C0C4B5D-08B6-4CDF-9C66-3FAF53C2236C}" presName="spacing" presStyleCnt="0"/>
      <dgm:spPr/>
    </dgm:pt>
    <dgm:pt modelId="{3A7DDEB7-811F-4C1E-90F1-4EA22E0525CE}" type="pres">
      <dgm:prSet presAssocID="{A0EEA869-A197-4546-A664-168334EEC967}" presName="linNode" presStyleCnt="0"/>
      <dgm:spPr/>
    </dgm:pt>
    <dgm:pt modelId="{0AD3FF59-A898-4D28-828F-F54D4679EB26}" type="pres">
      <dgm:prSet presAssocID="{A0EEA869-A197-4546-A664-168334EEC967}" presName="parentShp" presStyleLbl="node1" presStyleIdx="3" presStyleCnt="6">
        <dgm:presLayoutVars>
          <dgm:bulletEnabled val="1"/>
        </dgm:presLayoutVars>
      </dgm:prSet>
      <dgm:spPr/>
      <dgm:t>
        <a:bodyPr/>
        <a:lstStyle/>
        <a:p>
          <a:endParaRPr lang="en-US"/>
        </a:p>
      </dgm:t>
    </dgm:pt>
    <dgm:pt modelId="{386A7AB2-8A0C-43F8-860B-9323E5C9D628}" type="pres">
      <dgm:prSet presAssocID="{A0EEA869-A197-4546-A664-168334EEC967}" presName="childShp" presStyleLbl="bgAccFollowNode1" presStyleIdx="3" presStyleCnt="6">
        <dgm:presLayoutVars>
          <dgm:bulletEnabled val="1"/>
        </dgm:presLayoutVars>
      </dgm:prSet>
      <dgm:spPr/>
    </dgm:pt>
    <dgm:pt modelId="{CD7D6736-2E50-47C8-99AD-7315FB4DBE7E}" type="pres">
      <dgm:prSet presAssocID="{E50E3B2F-99F1-485A-9818-C52638DC07CB}" presName="spacing" presStyleCnt="0"/>
      <dgm:spPr/>
    </dgm:pt>
    <dgm:pt modelId="{82A0EBC3-F9FC-4215-AB64-420CD26057D9}" type="pres">
      <dgm:prSet presAssocID="{EB96FB94-35A7-410F-8BF3-A70B6A21FB22}" presName="linNode" presStyleCnt="0"/>
      <dgm:spPr/>
    </dgm:pt>
    <dgm:pt modelId="{EA4BF78D-088B-446B-AF23-491BCED22EA0}" type="pres">
      <dgm:prSet presAssocID="{EB96FB94-35A7-410F-8BF3-A70B6A21FB22}" presName="parentShp" presStyleLbl="node1" presStyleIdx="4" presStyleCnt="6">
        <dgm:presLayoutVars>
          <dgm:bulletEnabled val="1"/>
        </dgm:presLayoutVars>
      </dgm:prSet>
      <dgm:spPr/>
      <dgm:t>
        <a:bodyPr/>
        <a:lstStyle/>
        <a:p>
          <a:endParaRPr lang="en-US"/>
        </a:p>
      </dgm:t>
    </dgm:pt>
    <dgm:pt modelId="{836C7AC0-D6D7-498D-A880-B0797B88A84A}" type="pres">
      <dgm:prSet presAssocID="{EB96FB94-35A7-410F-8BF3-A70B6A21FB22}" presName="childShp" presStyleLbl="bgAccFollowNode1" presStyleIdx="4" presStyleCnt="6">
        <dgm:presLayoutVars>
          <dgm:bulletEnabled val="1"/>
        </dgm:presLayoutVars>
      </dgm:prSet>
      <dgm:spPr/>
      <dgm:t>
        <a:bodyPr/>
        <a:lstStyle/>
        <a:p>
          <a:endParaRPr lang="en-US"/>
        </a:p>
      </dgm:t>
    </dgm:pt>
    <dgm:pt modelId="{66EDC97D-CC2F-471D-94DD-BEDCC2AFE8D3}" type="pres">
      <dgm:prSet presAssocID="{65516C2C-5637-4703-9EFE-0A7DE6833EB3}" presName="spacing" presStyleCnt="0"/>
      <dgm:spPr/>
    </dgm:pt>
    <dgm:pt modelId="{2677AA52-F129-418C-93C6-5E340F422870}" type="pres">
      <dgm:prSet presAssocID="{B6E4FB51-C908-429D-B4F9-903FA670F04C}" presName="linNode" presStyleCnt="0"/>
      <dgm:spPr/>
    </dgm:pt>
    <dgm:pt modelId="{D591493B-CF2A-4754-9AC3-F7EDCC8316BD}" type="pres">
      <dgm:prSet presAssocID="{B6E4FB51-C908-429D-B4F9-903FA670F04C}" presName="parentShp" presStyleLbl="node1" presStyleIdx="5" presStyleCnt="6">
        <dgm:presLayoutVars>
          <dgm:bulletEnabled val="1"/>
        </dgm:presLayoutVars>
      </dgm:prSet>
      <dgm:spPr/>
      <dgm:t>
        <a:bodyPr/>
        <a:lstStyle/>
        <a:p>
          <a:endParaRPr lang="en-US"/>
        </a:p>
      </dgm:t>
    </dgm:pt>
    <dgm:pt modelId="{88FB2FC4-5CE8-4506-8582-3D728318F3BC}" type="pres">
      <dgm:prSet presAssocID="{B6E4FB51-C908-429D-B4F9-903FA670F04C}" presName="childShp" presStyleLbl="bgAccFollowNode1" presStyleIdx="5" presStyleCnt="6">
        <dgm:presLayoutVars>
          <dgm:bulletEnabled val="1"/>
        </dgm:presLayoutVars>
      </dgm:prSet>
      <dgm:spPr/>
    </dgm:pt>
  </dgm:ptLst>
  <dgm:cxnLst>
    <dgm:cxn modelId="{51314EB6-2DA0-4A6E-9624-79E102B8FC30}" srcId="{2D67F7EC-852B-4342-8BF0-5D3EB4675B4A}" destId="{4B1CABA3-228F-43F2-8721-C9A9B0F0E728}" srcOrd="0" destOrd="0" parTransId="{B907586F-42AA-4148-805B-47715E49C59E}" sibTransId="{60B54BDD-B67F-46E5-8D79-3A8E6C87984E}"/>
    <dgm:cxn modelId="{417C99A2-7FA5-40E6-A79C-833B04DE44BD}" srcId="{2D67F7EC-852B-4342-8BF0-5D3EB4675B4A}" destId="{4EE0D50E-C515-4CE8-911F-A6117FFF3526}" srcOrd="2" destOrd="0" parTransId="{F0C5706E-2400-4E85-B9ED-70EE42B14E14}" sibTransId="{5C0C4B5D-08B6-4CDF-9C66-3FAF53C2236C}"/>
    <dgm:cxn modelId="{03156A1D-A329-402C-93C8-570B61B27CB0}" type="presOf" srcId="{2D67F7EC-852B-4342-8BF0-5D3EB4675B4A}" destId="{D6B96C15-374A-4089-B465-82B97CCACE61}" srcOrd="0" destOrd="0" presId="urn:microsoft.com/office/officeart/2005/8/layout/vList6"/>
    <dgm:cxn modelId="{B7873183-95BD-4321-BFCB-8F1899DC81B9}" srcId="{2D67F7EC-852B-4342-8BF0-5D3EB4675B4A}" destId="{A0EEA869-A197-4546-A664-168334EEC967}" srcOrd="3" destOrd="0" parTransId="{AB8C681A-CB80-497B-B1C7-45C4B89F0235}" sibTransId="{E50E3B2F-99F1-485A-9818-C52638DC07CB}"/>
    <dgm:cxn modelId="{66B46183-D797-4B09-BAAA-24DE4A1EC0D4}" type="presOf" srcId="{1B6C0A63-8749-4D20-8A05-0B99D28F0A39}" destId="{43FF3171-8289-4356-A876-4C6F55B66E46}" srcOrd="0" destOrd="0" presId="urn:microsoft.com/office/officeart/2005/8/layout/vList6"/>
    <dgm:cxn modelId="{F6F0BC40-C03A-4E1E-83D3-918C1673F26B}" srcId="{2D67F7EC-852B-4342-8BF0-5D3EB4675B4A}" destId="{1B6C0A63-8749-4D20-8A05-0B99D28F0A39}" srcOrd="1" destOrd="0" parTransId="{E021142C-01D0-4BCB-B298-3E308B69EBE4}" sibTransId="{60F04964-F7BF-429D-AEFE-515394207074}"/>
    <dgm:cxn modelId="{75C01D6F-FCBF-4A7C-AFEF-6E8C7A72E819}" type="presOf" srcId="{B6E4FB51-C908-429D-B4F9-903FA670F04C}" destId="{D591493B-CF2A-4754-9AC3-F7EDCC8316BD}" srcOrd="0" destOrd="0" presId="urn:microsoft.com/office/officeart/2005/8/layout/vList6"/>
    <dgm:cxn modelId="{A7CC5ECE-5B6A-4FC4-8DF6-BAAC9374E983}" type="presOf" srcId="{4EE0D50E-C515-4CE8-911F-A6117FFF3526}" destId="{FEA1003F-5FE1-4C73-B596-C481A33D70BB}" srcOrd="0" destOrd="0" presId="urn:microsoft.com/office/officeart/2005/8/layout/vList6"/>
    <dgm:cxn modelId="{19FEFA01-C185-4B38-98AA-F47DABB979E6}" srcId="{2D67F7EC-852B-4342-8BF0-5D3EB4675B4A}" destId="{B6E4FB51-C908-429D-B4F9-903FA670F04C}" srcOrd="5" destOrd="0" parTransId="{0A7E30D3-60A8-4D6A-BA6F-DE55982F674D}" sibTransId="{9202CBEE-E88D-4C07-A8F5-A448600618CB}"/>
    <dgm:cxn modelId="{C016AE64-1162-424E-8F20-27483AFD05CA}" type="presOf" srcId="{A0EEA869-A197-4546-A664-168334EEC967}" destId="{0AD3FF59-A898-4D28-828F-F54D4679EB26}" srcOrd="0" destOrd="0" presId="urn:microsoft.com/office/officeart/2005/8/layout/vList6"/>
    <dgm:cxn modelId="{74FF4E5A-6DCA-475A-A84B-52605255A911}" type="presOf" srcId="{4B1CABA3-228F-43F2-8721-C9A9B0F0E728}" destId="{B3B80AF5-A45B-43D3-9266-B05630BB5BB8}" srcOrd="0" destOrd="0" presId="urn:microsoft.com/office/officeart/2005/8/layout/vList6"/>
    <dgm:cxn modelId="{EDBD8841-FB46-48A8-8866-B3DF81972A8F}" type="presOf" srcId="{EB96FB94-35A7-410F-8BF3-A70B6A21FB22}" destId="{EA4BF78D-088B-446B-AF23-491BCED22EA0}" srcOrd="0" destOrd="0" presId="urn:microsoft.com/office/officeart/2005/8/layout/vList6"/>
    <dgm:cxn modelId="{57F46450-CC8A-4B49-9A87-E2C7C0ADCD28}" srcId="{2D67F7EC-852B-4342-8BF0-5D3EB4675B4A}" destId="{EB96FB94-35A7-410F-8BF3-A70B6A21FB22}" srcOrd="4" destOrd="0" parTransId="{DA3C7295-BF4D-450A-B226-B5B935FDED70}" sibTransId="{65516C2C-5637-4703-9EFE-0A7DE6833EB3}"/>
    <dgm:cxn modelId="{5B50F025-8267-4B1A-A23B-D16B41CF758A}" type="presParOf" srcId="{D6B96C15-374A-4089-B465-82B97CCACE61}" destId="{924BE8D6-9F27-4119-904D-748F9D4AFE35}" srcOrd="0" destOrd="0" presId="urn:microsoft.com/office/officeart/2005/8/layout/vList6"/>
    <dgm:cxn modelId="{0060A9AB-DC06-4CDF-99A7-9AFED601A3CF}" type="presParOf" srcId="{924BE8D6-9F27-4119-904D-748F9D4AFE35}" destId="{B3B80AF5-A45B-43D3-9266-B05630BB5BB8}" srcOrd="0" destOrd="0" presId="urn:microsoft.com/office/officeart/2005/8/layout/vList6"/>
    <dgm:cxn modelId="{DC6CD971-D414-4A96-88F2-0B87966B6A66}" type="presParOf" srcId="{924BE8D6-9F27-4119-904D-748F9D4AFE35}" destId="{BED27844-3A22-4DFC-B209-113889918A1B}" srcOrd="1" destOrd="0" presId="urn:microsoft.com/office/officeart/2005/8/layout/vList6"/>
    <dgm:cxn modelId="{466871A3-1256-4685-94E6-9CBC46B91207}" type="presParOf" srcId="{D6B96C15-374A-4089-B465-82B97CCACE61}" destId="{D4AAEF37-07E1-4479-AE6B-FD2C6323A8A4}" srcOrd="1" destOrd="0" presId="urn:microsoft.com/office/officeart/2005/8/layout/vList6"/>
    <dgm:cxn modelId="{B3DCF55D-278A-462B-B7DA-8F64543904FC}" type="presParOf" srcId="{D6B96C15-374A-4089-B465-82B97CCACE61}" destId="{AD6B8663-5D36-4618-823F-881E36349DDA}" srcOrd="2" destOrd="0" presId="urn:microsoft.com/office/officeart/2005/8/layout/vList6"/>
    <dgm:cxn modelId="{A228404D-D993-4F2E-A5B0-CB1913E702F3}" type="presParOf" srcId="{AD6B8663-5D36-4618-823F-881E36349DDA}" destId="{43FF3171-8289-4356-A876-4C6F55B66E46}" srcOrd="0" destOrd="0" presId="urn:microsoft.com/office/officeart/2005/8/layout/vList6"/>
    <dgm:cxn modelId="{31C9D6CB-E0B9-4187-B4DA-CF84484B0271}" type="presParOf" srcId="{AD6B8663-5D36-4618-823F-881E36349DDA}" destId="{2DFE77C4-6672-431C-8BB2-5292BE558B0E}" srcOrd="1" destOrd="0" presId="urn:microsoft.com/office/officeart/2005/8/layout/vList6"/>
    <dgm:cxn modelId="{FCFBAD6E-B752-4234-81D0-898AAC35E16D}" type="presParOf" srcId="{D6B96C15-374A-4089-B465-82B97CCACE61}" destId="{2F45BBCE-20FC-453F-AAEC-5D84465C9616}" srcOrd="3" destOrd="0" presId="urn:microsoft.com/office/officeart/2005/8/layout/vList6"/>
    <dgm:cxn modelId="{3DBC2662-FF2A-4F40-9A2B-632495BE4016}" type="presParOf" srcId="{D6B96C15-374A-4089-B465-82B97CCACE61}" destId="{A51AA2E6-B176-4B5B-BE17-A07006293775}" srcOrd="4" destOrd="0" presId="urn:microsoft.com/office/officeart/2005/8/layout/vList6"/>
    <dgm:cxn modelId="{D84C13C2-D71E-4F81-B763-7A95B25BCCBC}" type="presParOf" srcId="{A51AA2E6-B176-4B5B-BE17-A07006293775}" destId="{FEA1003F-5FE1-4C73-B596-C481A33D70BB}" srcOrd="0" destOrd="0" presId="urn:microsoft.com/office/officeart/2005/8/layout/vList6"/>
    <dgm:cxn modelId="{C919453C-68F5-4ED2-BA54-7C548DA8735E}" type="presParOf" srcId="{A51AA2E6-B176-4B5B-BE17-A07006293775}" destId="{343D6B82-DC07-4974-B082-F9BA79F0ED1A}" srcOrd="1" destOrd="0" presId="urn:microsoft.com/office/officeart/2005/8/layout/vList6"/>
    <dgm:cxn modelId="{39090E18-24BE-4D11-B3DF-C9CA9EC294F5}" type="presParOf" srcId="{D6B96C15-374A-4089-B465-82B97CCACE61}" destId="{76E2E77F-BCA0-4E50-AEEE-16F390409CB2}" srcOrd="5" destOrd="0" presId="urn:microsoft.com/office/officeart/2005/8/layout/vList6"/>
    <dgm:cxn modelId="{45941222-AD8D-4E4A-BBF8-38A0178D5F01}" type="presParOf" srcId="{D6B96C15-374A-4089-B465-82B97CCACE61}" destId="{3A7DDEB7-811F-4C1E-90F1-4EA22E0525CE}" srcOrd="6" destOrd="0" presId="urn:microsoft.com/office/officeart/2005/8/layout/vList6"/>
    <dgm:cxn modelId="{4BF12C80-075A-40EB-917E-40B891F9ED36}" type="presParOf" srcId="{3A7DDEB7-811F-4C1E-90F1-4EA22E0525CE}" destId="{0AD3FF59-A898-4D28-828F-F54D4679EB26}" srcOrd="0" destOrd="0" presId="urn:microsoft.com/office/officeart/2005/8/layout/vList6"/>
    <dgm:cxn modelId="{92F152BE-9D03-45F7-A157-6E1960ACD2EB}" type="presParOf" srcId="{3A7DDEB7-811F-4C1E-90F1-4EA22E0525CE}" destId="{386A7AB2-8A0C-43F8-860B-9323E5C9D628}" srcOrd="1" destOrd="0" presId="urn:microsoft.com/office/officeart/2005/8/layout/vList6"/>
    <dgm:cxn modelId="{192C67FE-B203-4094-914B-D5BEC7C31443}" type="presParOf" srcId="{D6B96C15-374A-4089-B465-82B97CCACE61}" destId="{CD7D6736-2E50-47C8-99AD-7315FB4DBE7E}" srcOrd="7" destOrd="0" presId="urn:microsoft.com/office/officeart/2005/8/layout/vList6"/>
    <dgm:cxn modelId="{3FFBA19A-6C8E-4760-8AF3-8F33FB3F52F9}" type="presParOf" srcId="{D6B96C15-374A-4089-B465-82B97CCACE61}" destId="{82A0EBC3-F9FC-4215-AB64-420CD26057D9}" srcOrd="8" destOrd="0" presId="urn:microsoft.com/office/officeart/2005/8/layout/vList6"/>
    <dgm:cxn modelId="{FC7C6323-7AA1-46B0-A4A5-CC37F94874D5}" type="presParOf" srcId="{82A0EBC3-F9FC-4215-AB64-420CD26057D9}" destId="{EA4BF78D-088B-446B-AF23-491BCED22EA0}" srcOrd="0" destOrd="0" presId="urn:microsoft.com/office/officeart/2005/8/layout/vList6"/>
    <dgm:cxn modelId="{6E1BA191-B711-4483-B9B0-EFE23DF42D3D}" type="presParOf" srcId="{82A0EBC3-F9FC-4215-AB64-420CD26057D9}" destId="{836C7AC0-D6D7-498D-A880-B0797B88A84A}" srcOrd="1" destOrd="0" presId="urn:microsoft.com/office/officeart/2005/8/layout/vList6"/>
    <dgm:cxn modelId="{940D3D71-E6B1-4F94-9CF8-A3CCDAAD3E94}" type="presParOf" srcId="{D6B96C15-374A-4089-B465-82B97CCACE61}" destId="{66EDC97D-CC2F-471D-94DD-BEDCC2AFE8D3}" srcOrd="9" destOrd="0" presId="urn:microsoft.com/office/officeart/2005/8/layout/vList6"/>
    <dgm:cxn modelId="{1BC219AF-F688-490A-BA5F-0FECB5BAE724}" type="presParOf" srcId="{D6B96C15-374A-4089-B465-82B97CCACE61}" destId="{2677AA52-F129-418C-93C6-5E340F422870}" srcOrd="10" destOrd="0" presId="urn:microsoft.com/office/officeart/2005/8/layout/vList6"/>
    <dgm:cxn modelId="{2D2D4CEE-FE6D-4B7A-8819-092ED279D623}" type="presParOf" srcId="{2677AA52-F129-418C-93C6-5E340F422870}" destId="{D591493B-CF2A-4754-9AC3-F7EDCC8316BD}" srcOrd="0" destOrd="0" presId="urn:microsoft.com/office/officeart/2005/8/layout/vList6"/>
    <dgm:cxn modelId="{9D0F637E-F8AB-411C-A703-FB7695F63A14}" type="presParOf" srcId="{2677AA52-F129-418C-93C6-5E340F422870}" destId="{88FB2FC4-5CE8-4506-8582-3D728318F3B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BDC05E-6A04-4C98-A388-5DDBEB2166A3}"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n-US"/>
        </a:p>
      </dgm:t>
    </dgm:pt>
    <dgm:pt modelId="{46B13C84-3FF3-455F-8D5C-9D834C5BA5F1}">
      <dgm:prSet phldrT="[Text]"/>
      <dgm:spPr/>
      <dgm:t>
        <a:bodyPr/>
        <a:lstStyle/>
        <a:p>
          <a:r>
            <a:rPr lang="id-ID" i="1" dirty="0" smtClean="0">
              <a:latin typeface="Arial Black" pitchFamily="34" charset="0"/>
            </a:rPr>
            <a:t>peningkatan produksi</a:t>
          </a:r>
          <a:endParaRPr lang="en-US" i="1" dirty="0"/>
        </a:p>
      </dgm:t>
    </dgm:pt>
    <dgm:pt modelId="{A61E109B-A119-4DD7-BA25-1BE3ED7CDE64}" type="parTrans" cxnId="{B48CFB37-9F6B-42EB-AC51-01FA909542EC}">
      <dgm:prSet/>
      <dgm:spPr/>
      <dgm:t>
        <a:bodyPr/>
        <a:lstStyle/>
        <a:p>
          <a:endParaRPr lang="en-US"/>
        </a:p>
      </dgm:t>
    </dgm:pt>
    <dgm:pt modelId="{0170E151-9497-42A5-86A5-A4B0C062AE76}" type="sibTrans" cxnId="{B48CFB37-9F6B-42EB-AC51-01FA909542EC}">
      <dgm:prSet/>
      <dgm:spPr/>
      <dgm:t>
        <a:bodyPr/>
        <a:lstStyle/>
        <a:p>
          <a:endParaRPr lang="en-US"/>
        </a:p>
      </dgm:t>
    </dgm:pt>
    <dgm:pt modelId="{0DCF47AE-E393-4CA4-919C-A2BAE2689621}">
      <dgm:prSet phldrT="[Text]"/>
      <dgm:spPr/>
      <dgm:t>
        <a:bodyPr/>
        <a:lstStyle/>
        <a:p>
          <a:r>
            <a:rPr lang="id-ID" i="1" dirty="0" smtClean="0">
              <a:latin typeface="Arial Black" pitchFamily="34" charset="0"/>
            </a:rPr>
            <a:t>efisiensi biaya</a:t>
          </a:r>
          <a:endParaRPr lang="en-US" i="1" dirty="0"/>
        </a:p>
      </dgm:t>
    </dgm:pt>
    <dgm:pt modelId="{0BFBC611-5530-4CFD-B3C3-F46CA4BF6153}" type="parTrans" cxnId="{CBF894BE-46DD-4EF1-A945-3F27BD1C260A}">
      <dgm:prSet/>
      <dgm:spPr/>
      <dgm:t>
        <a:bodyPr/>
        <a:lstStyle/>
        <a:p>
          <a:endParaRPr lang="en-US"/>
        </a:p>
      </dgm:t>
    </dgm:pt>
    <dgm:pt modelId="{22FBA0F3-0C15-4D42-A5FB-AC4C81D165D5}" type="sibTrans" cxnId="{CBF894BE-46DD-4EF1-A945-3F27BD1C260A}">
      <dgm:prSet/>
      <dgm:spPr/>
      <dgm:t>
        <a:bodyPr/>
        <a:lstStyle/>
        <a:p>
          <a:endParaRPr lang="en-US"/>
        </a:p>
      </dgm:t>
    </dgm:pt>
    <dgm:pt modelId="{5977CC7E-5F4A-44A5-95B9-A124D33184CF}">
      <dgm:prSet phldrT="[Text]"/>
      <dgm:spPr/>
      <dgm:t>
        <a:bodyPr/>
        <a:lstStyle/>
        <a:p>
          <a:r>
            <a:rPr lang="id-ID" i="1" dirty="0" smtClean="0">
              <a:latin typeface="Arial Black" pitchFamily="34" charset="0"/>
            </a:rPr>
            <a:t>perbaikan sistem</a:t>
          </a:r>
          <a:endParaRPr lang="en-US" i="1" dirty="0"/>
        </a:p>
      </dgm:t>
    </dgm:pt>
    <dgm:pt modelId="{4B90C264-586C-4F16-A812-9ED6553A7793}" type="parTrans" cxnId="{BDB7773A-788D-4AF9-95AB-D8365D1C13B6}">
      <dgm:prSet/>
      <dgm:spPr/>
      <dgm:t>
        <a:bodyPr/>
        <a:lstStyle/>
        <a:p>
          <a:endParaRPr lang="en-US"/>
        </a:p>
      </dgm:t>
    </dgm:pt>
    <dgm:pt modelId="{F532FF70-38E4-4935-8212-95E43A859B70}" type="sibTrans" cxnId="{BDB7773A-788D-4AF9-95AB-D8365D1C13B6}">
      <dgm:prSet/>
      <dgm:spPr/>
      <dgm:t>
        <a:bodyPr/>
        <a:lstStyle/>
        <a:p>
          <a:endParaRPr lang="en-US"/>
        </a:p>
      </dgm:t>
    </dgm:pt>
    <dgm:pt modelId="{C47307DB-05C8-481C-A5C3-753176B7ACC2}">
      <dgm:prSet phldrT="[Text]"/>
      <dgm:spPr/>
      <dgm:t>
        <a:bodyPr/>
        <a:lstStyle/>
        <a:p>
          <a:r>
            <a:rPr lang="id-ID" i="1" dirty="0" smtClean="0">
              <a:latin typeface="Arial Black" pitchFamily="34" charset="0"/>
            </a:rPr>
            <a:t>peningkatan swadana </a:t>
          </a:r>
          <a:r>
            <a:rPr lang="en-US" i="1" dirty="0" err="1" smtClean="0">
              <a:latin typeface="Arial Black" pitchFamily="34" charset="0"/>
            </a:rPr>
            <a:t>dan</a:t>
          </a:r>
          <a:r>
            <a:rPr lang="en-US" i="1" dirty="0" smtClean="0">
              <a:latin typeface="Arial Black" pitchFamily="34" charset="0"/>
            </a:rPr>
            <a:t> </a:t>
          </a:r>
          <a:r>
            <a:rPr lang="en-US" i="1" dirty="0" err="1" smtClean="0">
              <a:latin typeface="Arial Black" pitchFamily="34" charset="0"/>
            </a:rPr>
            <a:t>swadaya</a:t>
          </a:r>
          <a:endParaRPr lang="en-US" i="1" dirty="0"/>
        </a:p>
      </dgm:t>
    </dgm:pt>
    <dgm:pt modelId="{F282CFFD-B429-4F1E-97A6-1EC080300D56}" type="parTrans" cxnId="{FEFC2770-9217-46A0-BBEF-A62C27B1E325}">
      <dgm:prSet/>
      <dgm:spPr/>
      <dgm:t>
        <a:bodyPr/>
        <a:lstStyle/>
        <a:p>
          <a:endParaRPr lang="en-US"/>
        </a:p>
      </dgm:t>
    </dgm:pt>
    <dgm:pt modelId="{23AB675B-C7EC-408E-81B9-109E194F0AA8}" type="sibTrans" cxnId="{FEFC2770-9217-46A0-BBEF-A62C27B1E325}">
      <dgm:prSet/>
      <dgm:spPr/>
      <dgm:t>
        <a:bodyPr/>
        <a:lstStyle/>
        <a:p>
          <a:endParaRPr lang="en-US"/>
        </a:p>
      </dgm:t>
    </dgm:pt>
    <dgm:pt modelId="{D23A8ACB-EC33-47E8-9984-5BCC22EF6884}">
      <dgm:prSet phldrT="[Text]"/>
      <dgm:spPr/>
      <dgm:t>
        <a:bodyPr/>
        <a:lstStyle/>
        <a:p>
          <a:r>
            <a:rPr lang="id-ID" i="1" dirty="0" smtClean="0">
              <a:latin typeface="Arial Black" pitchFamily="34" charset="0"/>
            </a:rPr>
            <a:t>peningkatan partisipasi masyarakat</a:t>
          </a:r>
          <a:endParaRPr lang="en-US" i="1" dirty="0"/>
        </a:p>
      </dgm:t>
    </dgm:pt>
    <dgm:pt modelId="{5038104B-9241-4E4C-A205-D62561A9B53E}" type="parTrans" cxnId="{B657DB7C-8EAE-4EE0-A626-7D2C684AFC26}">
      <dgm:prSet/>
      <dgm:spPr/>
      <dgm:t>
        <a:bodyPr/>
        <a:lstStyle/>
        <a:p>
          <a:endParaRPr lang="en-US"/>
        </a:p>
      </dgm:t>
    </dgm:pt>
    <dgm:pt modelId="{FD1694B3-3DE7-43B7-92F6-6F98780CA57B}" type="sibTrans" cxnId="{B657DB7C-8EAE-4EE0-A626-7D2C684AFC26}">
      <dgm:prSet/>
      <dgm:spPr/>
      <dgm:t>
        <a:bodyPr/>
        <a:lstStyle/>
        <a:p>
          <a:endParaRPr lang="en-US"/>
        </a:p>
      </dgm:t>
    </dgm:pt>
    <dgm:pt modelId="{6ABDB30B-0408-4938-B5CD-54C7D7F8CB46}" type="pres">
      <dgm:prSet presAssocID="{24BDC05E-6A04-4C98-A388-5DDBEB2166A3}" presName="linear" presStyleCnt="0">
        <dgm:presLayoutVars>
          <dgm:dir/>
          <dgm:animLvl val="lvl"/>
          <dgm:resizeHandles val="exact"/>
        </dgm:presLayoutVars>
      </dgm:prSet>
      <dgm:spPr/>
      <dgm:t>
        <a:bodyPr/>
        <a:lstStyle/>
        <a:p>
          <a:endParaRPr lang="en-US"/>
        </a:p>
      </dgm:t>
    </dgm:pt>
    <dgm:pt modelId="{01D24649-42E2-443B-860A-B7A917DCBF72}" type="pres">
      <dgm:prSet presAssocID="{46B13C84-3FF3-455F-8D5C-9D834C5BA5F1}" presName="parentLin" presStyleCnt="0"/>
      <dgm:spPr/>
    </dgm:pt>
    <dgm:pt modelId="{6DF4B5A2-A47A-40C2-AF51-B764C2E1007B}" type="pres">
      <dgm:prSet presAssocID="{46B13C84-3FF3-455F-8D5C-9D834C5BA5F1}" presName="parentLeftMargin" presStyleLbl="node1" presStyleIdx="0" presStyleCnt="5"/>
      <dgm:spPr/>
      <dgm:t>
        <a:bodyPr/>
        <a:lstStyle/>
        <a:p>
          <a:endParaRPr lang="en-US"/>
        </a:p>
      </dgm:t>
    </dgm:pt>
    <dgm:pt modelId="{CFA23779-F560-438A-A8D1-7971F0F0955E}" type="pres">
      <dgm:prSet presAssocID="{46B13C84-3FF3-455F-8D5C-9D834C5BA5F1}" presName="parentText" presStyleLbl="node1" presStyleIdx="0" presStyleCnt="5">
        <dgm:presLayoutVars>
          <dgm:chMax val="0"/>
          <dgm:bulletEnabled val="1"/>
        </dgm:presLayoutVars>
      </dgm:prSet>
      <dgm:spPr/>
      <dgm:t>
        <a:bodyPr/>
        <a:lstStyle/>
        <a:p>
          <a:endParaRPr lang="en-US"/>
        </a:p>
      </dgm:t>
    </dgm:pt>
    <dgm:pt modelId="{88D8B9E5-CEF7-4CD0-9271-F0D216AFEA6C}" type="pres">
      <dgm:prSet presAssocID="{46B13C84-3FF3-455F-8D5C-9D834C5BA5F1}" presName="negativeSpace" presStyleCnt="0"/>
      <dgm:spPr/>
    </dgm:pt>
    <dgm:pt modelId="{85261430-4D46-4579-B335-BB8A75EF381F}" type="pres">
      <dgm:prSet presAssocID="{46B13C84-3FF3-455F-8D5C-9D834C5BA5F1}" presName="childText" presStyleLbl="conFgAcc1" presStyleIdx="0" presStyleCnt="5">
        <dgm:presLayoutVars>
          <dgm:bulletEnabled val="1"/>
        </dgm:presLayoutVars>
      </dgm:prSet>
      <dgm:spPr/>
    </dgm:pt>
    <dgm:pt modelId="{C5954600-3B95-4B50-8168-D44E8709C268}" type="pres">
      <dgm:prSet presAssocID="{0170E151-9497-42A5-86A5-A4B0C062AE76}" presName="spaceBetweenRectangles" presStyleCnt="0"/>
      <dgm:spPr/>
    </dgm:pt>
    <dgm:pt modelId="{3AB16382-60AA-4A18-AC0D-FEF37E69A4FF}" type="pres">
      <dgm:prSet presAssocID="{0DCF47AE-E393-4CA4-919C-A2BAE2689621}" presName="parentLin" presStyleCnt="0"/>
      <dgm:spPr/>
    </dgm:pt>
    <dgm:pt modelId="{FFBE3007-34F1-4B6C-AC6D-9310C572DA43}" type="pres">
      <dgm:prSet presAssocID="{0DCF47AE-E393-4CA4-919C-A2BAE2689621}" presName="parentLeftMargin" presStyleLbl="node1" presStyleIdx="0" presStyleCnt="5"/>
      <dgm:spPr/>
      <dgm:t>
        <a:bodyPr/>
        <a:lstStyle/>
        <a:p>
          <a:endParaRPr lang="en-US"/>
        </a:p>
      </dgm:t>
    </dgm:pt>
    <dgm:pt modelId="{FBAEFF10-C003-4337-B1F0-62CB119DE79A}" type="pres">
      <dgm:prSet presAssocID="{0DCF47AE-E393-4CA4-919C-A2BAE2689621}" presName="parentText" presStyleLbl="node1" presStyleIdx="1" presStyleCnt="5">
        <dgm:presLayoutVars>
          <dgm:chMax val="0"/>
          <dgm:bulletEnabled val="1"/>
        </dgm:presLayoutVars>
      </dgm:prSet>
      <dgm:spPr/>
      <dgm:t>
        <a:bodyPr/>
        <a:lstStyle/>
        <a:p>
          <a:endParaRPr lang="en-US"/>
        </a:p>
      </dgm:t>
    </dgm:pt>
    <dgm:pt modelId="{DBE3FF27-D989-478A-970F-909AB780642A}" type="pres">
      <dgm:prSet presAssocID="{0DCF47AE-E393-4CA4-919C-A2BAE2689621}" presName="negativeSpace" presStyleCnt="0"/>
      <dgm:spPr/>
    </dgm:pt>
    <dgm:pt modelId="{96502B28-C133-4BE2-9DDE-6735CBEF129B}" type="pres">
      <dgm:prSet presAssocID="{0DCF47AE-E393-4CA4-919C-A2BAE2689621}" presName="childText" presStyleLbl="conFgAcc1" presStyleIdx="1" presStyleCnt="5">
        <dgm:presLayoutVars>
          <dgm:bulletEnabled val="1"/>
        </dgm:presLayoutVars>
      </dgm:prSet>
      <dgm:spPr/>
    </dgm:pt>
    <dgm:pt modelId="{D3E5AAB1-ABBF-42E7-AD2A-F5EB05D4C781}" type="pres">
      <dgm:prSet presAssocID="{22FBA0F3-0C15-4D42-A5FB-AC4C81D165D5}" presName="spaceBetweenRectangles" presStyleCnt="0"/>
      <dgm:spPr/>
    </dgm:pt>
    <dgm:pt modelId="{36D36D0E-4520-4965-B1A0-04E8F0425195}" type="pres">
      <dgm:prSet presAssocID="{5977CC7E-5F4A-44A5-95B9-A124D33184CF}" presName="parentLin" presStyleCnt="0"/>
      <dgm:spPr/>
    </dgm:pt>
    <dgm:pt modelId="{AFD476E6-E842-4EDF-B8E9-712EFD3DCDB3}" type="pres">
      <dgm:prSet presAssocID="{5977CC7E-5F4A-44A5-95B9-A124D33184CF}" presName="parentLeftMargin" presStyleLbl="node1" presStyleIdx="1" presStyleCnt="5"/>
      <dgm:spPr/>
      <dgm:t>
        <a:bodyPr/>
        <a:lstStyle/>
        <a:p>
          <a:endParaRPr lang="en-US"/>
        </a:p>
      </dgm:t>
    </dgm:pt>
    <dgm:pt modelId="{379E9E98-254F-4C83-B724-9B2F97100ADC}" type="pres">
      <dgm:prSet presAssocID="{5977CC7E-5F4A-44A5-95B9-A124D33184CF}" presName="parentText" presStyleLbl="node1" presStyleIdx="2" presStyleCnt="5">
        <dgm:presLayoutVars>
          <dgm:chMax val="0"/>
          <dgm:bulletEnabled val="1"/>
        </dgm:presLayoutVars>
      </dgm:prSet>
      <dgm:spPr/>
      <dgm:t>
        <a:bodyPr/>
        <a:lstStyle/>
        <a:p>
          <a:endParaRPr lang="en-US"/>
        </a:p>
      </dgm:t>
    </dgm:pt>
    <dgm:pt modelId="{7B0ACCE9-0A46-4F82-BC3D-F0C7CD4D12A8}" type="pres">
      <dgm:prSet presAssocID="{5977CC7E-5F4A-44A5-95B9-A124D33184CF}" presName="negativeSpace" presStyleCnt="0"/>
      <dgm:spPr/>
    </dgm:pt>
    <dgm:pt modelId="{D994E827-5C66-47BC-B803-A9AF369F00DE}" type="pres">
      <dgm:prSet presAssocID="{5977CC7E-5F4A-44A5-95B9-A124D33184CF}" presName="childText" presStyleLbl="conFgAcc1" presStyleIdx="2" presStyleCnt="5">
        <dgm:presLayoutVars>
          <dgm:bulletEnabled val="1"/>
        </dgm:presLayoutVars>
      </dgm:prSet>
      <dgm:spPr/>
    </dgm:pt>
    <dgm:pt modelId="{9498AD28-9987-4352-A203-4E14C1633995}" type="pres">
      <dgm:prSet presAssocID="{F532FF70-38E4-4935-8212-95E43A859B70}" presName="spaceBetweenRectangles" presStyleCnt="0"/>
      <dgm:spPr/>
    </dgm:pt>
    <dgm:pt modelId="{69C66CFD-CB4A-47D5-9B94-CF5261686709}" type="pres">
      <dgm:prSet presAssocID="{D23A8ACB-EC33-47E8-9984-5BCC22EF6884}" presName="parentLin" presStyleCnt="0"/>
      <dgm:spPr/>
    </dgm:pt>
    <dgm:pt modelId="{32AE8221-B258-4F59-9D03-07633009A8D4}" type="pres">
      <dgm:prSet presAssocID="{D23A8ACB-EC33-47E8-9984-5BCC22EF6884}" presName="parentLeftMargin" presStyleLbl="node1" presStyleIdx="2" presStyleCnt="5"/>
      <dgm:spPr/>
      <dgm:t>
        <a:bodyPr/>
        <a:lstStyle/>
        <a:p>
          <a:endParaRPr lang="en-US"/>
        </a:p>
      </dgm:t>
    </dgm:pt>
    <dgm:pt modelId="{5B8FA31F-6F11-4179-9F2B-9E5AA2ACF829}" type="pres">
      <dgm:prSet presAssocID="{D23A8ACB-EC33-47E8-9984-5BCC22EF6884}" presName="parentText" presStyleLbl="node1" presStyleIdx="3" presStyleCnt="5">
        <dgm:presLayoutVars>
          <dgm:chMax val="0"/>
          <dgm:bulletEnabled val="1"/>
        </dgm:presLayoutVars>
      </dgm:prSet>
      <dgm:spPr/>
      <dgm:t>
        <a:bodyPr/>
        <a:lstStyle/>
        <a:p>
          <a:endParaRPr lang="en-US"/>
        </a:p>
      </dgm:t>
    </dgm:pt>
    <dgm:pt modelId="{9D8A1F84-8590-44C2-84AA-EF74F224DCD8}" type="pres">
      <dgm:prSet presAssocID="{D23A8ACB-EC33-47E8-9984-5BCC22EF6884}" presName="negativeSpace" presStyleCnt="0"/>
      <dgm:spPr/>
    </dgm:pt>
    <dgm:pt modelId="{066DEB67-6032-4F4B-BED6-1492A31F5C81}" type="pres">
      <dgm:prSet presAssocID="{D23A8ACB-EC33-47E8-9984-5BCC22EF6884}" presName="childText" presStyleLbl="conFgAcc1" presStyleIdx="3" presStyleCnt="5">
        <dgm:presLayoutVars>
          <dgm:bulletEnabled val="1"/>
        </dgm:presLayoutVars>
      </dgm:prSet>
      <dgm:spPr/>
    </dgm:pt>
    <dgm:pt modelId="{D1223FE5-287F-46D8-933E-53504D96283B}" type="pres">
      <dgm:prSet presAssocID="{FD1694B3-3DE7-43B7-92F6-6F98780CA57B}" presName="spaceBetweenRectangles" presStyleCnt="0"/>
      <dgm:spPr/>
    </dgm:pt>
    <dgm:pt modelId="{6A61C040-E967-42B4-9F1E-F5B556010570}" type="pres">
      <dgm:prSet presAssocID="{C47307DB-05C8-481C-A5C3-753176B7ACC2}" presName="parentLin" presStyleCnt="0"/>
      <dgm:spPr/>
    </dgm:pt>
    <dgm:pt modelId="{083ACBC2-A7CD-4F09-9B07-746389A42638}" type="pres">
      <dgm:prSet presAssocID="{C47307DB-05C8-481C-A5C3-753176B7ACC2}" presName="parentLeftMargin" presStyleLbl="node1" presStyleIdx="3" presStyleCnt="5"/>
      <dgm:spPr/>
      <dgm:t>
        <a:bodyPr/>
        <a:lstStyle/>
        <a:p>
          <a:endParaRPr lang="en-US"/>
        </a:p>
      </dgm:t>
    </dgm:pt>
    <dgm:pt modelId="{C3DFB8A8-3C89-4DB8-BAD8-B502DDA04DC1}" type="pres">
      <dgm:prSet presAssocID="{C47307DB-05C8-481C-A5C3-753176B7ACC2}" presName="parentText" presStyleLbl="node1" presStyleIdx="4" presStyleCnt="5">
        <dgm:presLayoutVars>
          <dgm:chMax val="0"/>
          <dgm:bulletEnabled val="1"/>
        </dgm:presLayoutVars>
      </dgm:prSet>
      <dgm:spPr/>
      <dgm:t>
        <a:bodyPr/>
        <a:lstStyle/>
        <a:p>
          <a:endParaRPr lang="en-US"/>
        </a:p>
      </dgm:t>
    </dgm:pt>
    <dgm:pt modelId="{9AF37DA6-2386-4B5F-A14B-7FE4E68C2ADF}" type="pres">
      <dgm:prSet presAssocID="{C47307DB-05C8-481C-A5C3-753176B7ACC2}" presName="negativeSpace" presStyleCnt="0"/>
      <dgm:spPr/>
    </dgm:pt>
    <dgm:pt modelId="{1B5615F3-3AC4-461E-B07F-FC33628CBCB2}" type="pres">
      <dgm:prSet presAssocID="{C47307DB-05C8-481C-A5C3-753176B7ACC2}" presName="childText" presStyleLbl="conFgAcc1" presStyleIdx="4" presStyleCnt="5">
        <dgm:presLayoutVars>
          <dgm:bulletEnabled val="1"/>
        </dgm:presLayoutVars>
      </dgm:prSet>
      <dgm:spPr/>
    </dgm:pt>
  </dgm:ptLst>
  <dgm:cxnLst>
    <dgm:cxn modelId="{BDB7773A-788D-4AF9-95AB-D8365D1C13B6}" srcId="{24BDC05E-6A04-4C98-A388-5DDBEB2166A3}" destId="{5977CC7E-5F4A-44A5-95B9-A124D33184CF}" srcOrd="2" destOrd="0" parTransId="{4B90C264-586C-4F16-A812-9ED6553A7793}" sibTransId="{F532FF70-38E4-4935-8212-95E43A859B70}"/>
    <dgm:cxn modelId="{4A866610-F127-477C-8544-5DDF77ED4343}" type="presOf" srcId="{5977CC7E-5F4A-44A5-95B9-A124D33184CF}" destId="{379E9E98-254F-4C83-B724-9B2F97100ADC}" srcOrd="1" destOrd="0" presId="urn:microsoft.com/office/officeart/2005/8/layout/list1"/>
    <dgm:cxn modelId="{AF79A933-7CFF-43D7-9BCA-39CAF9382B12}" type="presOf" srcId="{46B13C84-3FF3-455F-8D5C-9D834C5BA5F1}" destId="{6DF4B5A2-A47A-40C2-AF51-B764C2E1007B}" srcOrd="0" destOrd="0" presId="urn:microsoft.com/office/officeart/2005/8/layout/list1"/>
    <dgm:cxn modelId="{48536BD8-51F0-4FD3-8374-1ED14C447BFB}" type="presOf" srcId="{0DCF47AE-E393-4CA4-919C-A2BAE2689621}" destId="{FFBE3007-34F1-4B6C-AC6D-9310C572DA43}" srcOrd="0" destOrd="0" presId="urn:microsoft.com/office/officeart/2005/8/layout/list1"/>
    <dgm:cxn modelId="{3F96E848-B70E-411E-9655-98283E413DF9}" type="presOf" srcId="{C47307DB-05C8-481C-A5C3-753176B7ACC2}" destId="{083ACBC2-A7CD-4F09-9B07-746389A42638}" srcOrd="0" destOrd="0" presId="urn:microsoft.com/office/officeart/2005/8/layout/list1"/>
    <dgm:cxn modelId="{7CFFA019-5F15-4782-9A17-5A4920729061}" type="presOf" srcId="{46B13C84-3FF3-455F-8D5C-9D834C5BA5F1}" destId="{CFA23779-F560-438A-A8D1-7971F0F0955E}" srcOrd="1" destOrd="0" presId="urn:microsoft.com/office/officeart/2005/8/layout/list1"/>
    <dgm:cxn modelId="{FEFC2770-9217-46A0-BBEF-A62C27B1E325}" srcId="{24BDC05E-6A04-4C98-A388-5DDBEB2166A3}" destId="{C47307DB-05C8-481C-A5C3-753176B7ACC2}" srcOrd="4" destOrd="0" parTransId="{F282CFFD-B429-4F1E-97A6-1EC080300D56}" sibTransId="{23AB675B-C7EC-408E-81B9-109E194F0AA8}"/>
    <dgm:cxn modelId="{6F46A77E-047A-4675-A193-EE3AE3368AA7}" type="presOf" srcId="{0DCF47AE-E393-4CA4-919C-A2BAE2689621}" destId="{FBAEFF10-C003-4337-B1F0-62CB119DE79A}" srcOrd="1" destOrd="0" presId="urn:microsoft.com/office/officeart/2005/8/layout/list1"/>
    <dgm:cxn modelId="{9A255FC1-D1A2-4450-A693-78203AF146ED}" type="presOf" srcId="{C47307DB-05C8-481C-A5C3-753176B7ACC2}" destId="{C3DFB8A8-3C89-4DB8-BAD8-B502DDA04DC1}" srcOrd="1" destOrd="0" presId="urn:microsoft.com/office/officeart/2005/8/layout/list1"/>
    <dgm:cxn modelId="{CBF894BE-46DD-4EF1-A945-3F27BD1C260A}" srcId="{24BDC05E-6A04-4C98-A388-5DDBEB2166A3}" destId="{0DCF47AE-E393-4CA4-919C-A2BAE2689621}" srcOrd="1" destOrd="0" parTransId="{0BFBC611-5530-4CFD-B3C3-F46CA4BF6153}" sibTransId="{22FBA0F3-0C15-4D42-A5FB-AC4C81D165D5}"/>
    <dgm:cxn modelId="{F058DB11-6EBD-4EB3-B6B6-7B183EB65513}" type="presOf" srcId="{D23A8ACB-EC33-47E8-9984-5BCC22EF6884}" destId="{32AE8221-B258-4F59-9D03-07633009A8D4}" srcOrd="0" destOrd="0" presId="urn:microsoft.com/office/officeart/2005/8/layout/list1"/>
    <dgm:cxn modelId="{B657DB7C-8EAE-4EE0-A626-7D2C684AFC26}" srcId="{24BDC05E-6A04-4C98-A388-5DDBEB2166A3}" destId="{D23A8ACB-EC33-47E8-9984-5BCC22EF6884}" srcOrd="3" destOrd="0" parTransId="{5038104B-9241-4E4C-A205-D62561A9B53E}" sibTransId="{FD1694B3-3DE7-43B7-92F6-6F98780CA57B}"/>
    <dgm:cxn modelId="{B48CFB37-9F6B-42EB-AC51-01FA909542EC}" srcId="{24BDC05E-6A04-4C98-A388-5DDBEB2166A3}" destId="{46B13C84-3FF3-455F-8D5C-9D834C5BA5F1}" srcOrd="0" destOrd="0" parTransId="{A61E109B-A119-4DD7-BA25-1BE3ED7CDE64}" sibTransId="{0170E151-9497-42A5-86A5-A4B0C062AE76}"/>
    <dgm:cxn modelId="{24968839-C370-45EC-929E-BE418529A3C6}" type="presOf" srcId="{24BDC05E-6A04-4C98-A388-5DDBEB2166A3}" destId="{6ABDB30B-0408-4938-B5CD-54C7D7F8CB46}" srcOrd="0" destOrd="0" presId="urn:microsoft.com/office/officeart/2005/8/layout/list1"/>
    <dgm:cxn modelId="{2796BDA2-EECA-4D66-AC01-0289AE1AEB51}" type="presOf" srcId="{5977CC7E-5F4A-44A5-95B9-A124D33184CF}" destId="{AFD476E6-E842-4EDF-B8E9-712EFD3DCDB3}" srcOrd="0" destOrd="0" presId="urn:microsoft.com/office/officeart/2005/8/layout/list1"/>
    <dgm:cxn modelId="{062A7DB6-CCE1-4FCB-9CF5-92C4BA6697EE}" type="presOf" srcId="{D23A8ACB-EC33-47E8-9984-5BCC22EF6884}" destId="{5B8FA31F-6F11-4179-9F2B-9E5AA2ACF829}" srcOrd="1" destOrd="0" presId="urn:microsoft.com/office/officeart/2005/8/layout/list1"/>
    <dgm:cxn modelId="{35751597-8AEF-4F27-A093-78090EF42AC2}" type="presParOf" srcId="{6ABDB30B-0408-4938-B5CD-54C7D7F8CB46}" destId="{01D24649-42E2-443B-860A-B7A917DCBF72}" srcOrd="0" destOrd="0" presId="urn:microsoft.com/office/officeart/2005/8/layout/list1"/>
    <dgm:cxn modelId="{CA9320CF-73A4-465C-A9B7-FF1FC1A1E4F4}" type="presParOf" srcId="{01D24649-42E2-443B-860A-B7A917DCBF72}" destId="{6DF4B5A2-A47A-40C2-AF51-B764C2E1007B}" srcOrd="0" destOrd="0" presId="urn:microsoft.com/office/officeart/2005/8/layout/list1"/>
    <dgm:cxn modelId="{53ABC88C-4C94-4E1B-8E5A-6F797C913349}" type="presParOf" srcId="{01D24649-42E2-443B-860A-B7A917DCBF72}" destId="{CFA23779-F560-438A-A8D1-7971F0F0955E}" srcOrd="1" destOrd="0" presId="urn:microsoft.com/office/officeart/2005/8/layout/list1"/>
    <dgm:cxn modelId="{F92FB99B-611D-4FBF-ADFE-D24921C6B5AA}" type="presParOf" srcId="{6ABDB30B-0408-4938-B5CD-54C7D7F8CB46}" destId="{88D8B9E5-CEF7-4CD0-9271-F0D216AFEA6C}" srcOrd="1" destOrd="0" presId="urn:microsoft.com/office/officeart/2005/8/layout/list1"/>
    <dgm:cxn modelId="{15B9DA7C-0FC5-4A0B-BC74-1B25E976DE2E}" type="presParOf" srcId="{6ABDB30B-0408-4938-B5CD-54C7D7F8CB46}" destId="{85261430-4D46-4579-B335-BB8A75EF381F}" srcOrd="2" destOrd="0" presId="urn:microsoft.com/office/officeart/2005/8/layout/list1"/>
    <dgm:cxn modelId="{7D614C5F-87D7-4709-B22E-F160860AE780}" type="presParOf" srcId="{6ABDB30B-0408-4938-B5CD-54C7D7F8CB46}" destId="{C5954600-3B95-4B50-8168-D44E8709C268}" srcOrd="3" destOrd="0" presId="urn:microsoft.com/office/officeart/2005/8/layout/list1"/>
    <dgm:cxn modelId="{35F1655C-BA10-46EC-AE7B-0EE4129009F5}" type="presParOf" srcId="{6ABDB30B-0408-4938-B5CD-54C7D7F8CB46}" destId="{3AB16382-60AA-4A18-AC0D-FEF37E69A4FF}" srcOrd="4" destOrd="0" presId="urn:microsoft.com/office/officeart/2005/8/layout/list1"/>
    <dgm:cxn modelId="{3CC54A30-3420-49C2-BBD1-D6C8D2177014}" type="presParOf" srcId="{3AB16382-60AA-4A18-AC0D-FEF37E69A4FF}" destId="{FFBE3007-34F1-4B6C-AC6D-9310C572DA43}" srcOrd="0" destOrd="0" presId="urn:microsoft.com/office/officeart/2005/8/layout/list1"/>
    <dgm:cxn modelId="{04C71ACB-4DBD-4665-9728-955FEF34DCDA}" type="presParOf" srcId="{3AB16382-60AA-4A18-AC0D-FEF37E69A4FF}" destId="{FBAEFF10-C003-4337-B1F0-62CB119DE79A}" srcOrd="1" destOrd="0" presId="urn:microsoft.com/office/officeart/2005/8/layout/list1"/>
    <dgm:cxn modelId="{DAF547C9-FA82-4732-A752-3E10037B1907}" type="presParOf" srcId="{6ABDB30B-0408-4938-B5CD-54C7D7F8CB46}" destId="{DBE3FF27-D989-478A-970F-909AB780642A}" srcOrd="5" destOrd="0" presId="urn:microsoft.com/office/officeart/2005/8/layout/list1"/>
    <dgm:cxn modelId="{27647AF5-05CD-495E-B3EC-F97EE96D9BDB}" type="presParOf" srcId="{6ABDB30B-0408-4938-B5CD-54C7D7F8CB46}" destId="{96502B28-C133-4BE2-9DDE-6735CBEF129B}" srcOrd="6" destOrd="0" presId="urn:microsoft.com/office/officeart/2005/8/layout/list1"/>
    <dgm:cxn modelId="{B93FA5DB-63D4-4AAB-AA26-0905CD8DA5B4}" type="presParOf" srcId="{6ABDB30B-0408-4938-B5CD-54C7D7F8CB46}" destId="{D3E5AAB1-ABBF-42E7-AD2A-F5EB05D4C781}" srcOrd="7" destOrd="0" presId="urn:microsoft.com/office/officeart/2005/8/layout/list1"/>
    <dgm:cxn modelId="{6CE08ECC-3A30-4B16-AAA1-9052C9CF2006}" type="presParOf" srcId="{6ABDB30B-0408-4938-B5CD-54C7D7F8CB46}" destId="{36D36D0E-4520-4965-B1A0-04E8F0425195}" srcOrd="8" destOrd="0" presId="urn:microsoft.com/office/officeart/2005/8/layout/list1"/>
    <dgm:cxn modelId="{89878BDA-D81B-48C9-A410-1F5A09F8BDDD}" type="presParOf" srcId="{36D36D0E-4520-4965-B1A0-04E8F0425195}" destId="{AFD476E6-E842-4EDF-B8E9-712EFD3DCDB3}" srcOrd="0" destOrd="0" presId="urn:microsoft.com/office/officeart/2005/8/layout/list1"/>
    <dgm:cxn modelId="{150988F3-0F43-47AD-997E-BEA455C6137A}" type="presParOf" srcId="{36D36D0E-4520-4965-B1A0-04E8F0425195}" destId="{379E9E98-254F-4C83-B724-9B2F97100ADC}" srcOrd="1" destOrd="0" presId="urn:microsoft.com/office/officeart/2005/8/layout/list1"/>
    <dgm:cxn modelId="{E48EB03C-2864-419D-A91E-1030B92A4DBF}" type="presParOf" srcId="{6ABDB30B-0408-4938-B5CD-54C7D7F8CB46}" destId="{7B0ACCE9-0A46-4F82-BC3D-F0C7CD4D12A8}" srcOrd="9" destOrd="0" presId="urn:microsoft.com/office/officeart/2005/8/layout/list1"/>
    <dgm:cxn modelId="{51014458-D4CC-4D3C-A663-8D878615ACF9}" type="presParOf" srcId="{6ABDB30B-0408-4938-B5CD-54C7D7F8CB46}" destId="{D994E827-5C66-47BC-B803-A9AF369F00DE}" srcOrd="10" destOrd="0" presId="urn:microsoft.com/office/officeart/2005/8/layout/list1"/>
    <dgm:cxn modelId="{13D617DB-63A8-4AC2-B036-5972F4AB43D2}" type="presParOf" srcId="{6ABDB30B-0408-4938-B5CD-54C7D7F8CB46}" destId="{9498AD28-9987-4352-A203-4E14C1633995}" srcOrd="11" destOrd="0" presId="urn:microsoft.com/office/officeart/2005/8/layout/list1"/>
    <dgm:cxn modelId="{795F7DB3-A00D-42E8-A886-76DA6FFEA186}" type="presParOf" srcId="{6ABDB30B-0408-4938-B5CD-54C7D7F8CB46}" destId="{69C66CFD-CB4A-47D5-9B94-CF5261686709}" srcOrd="12" destOrd="0" presId="urn:microsoft.com/office/officeart/2005/8/layout/list1"/>
    <dgm:cxn modelId="{9F998F67-1E84-4987-A424-963E16DF1E95}" type="presParOf" srcId="{69C66CFD-CB4A-47D5-9B94-CF5261686709}" destId="{32AE8221-B258-4F59-9D03-07633009A8D4}" srcOrd="0" destOrd="0" presId="urn:microsoft.com/office/officeart/2005/8/layout/list1"/>
    <dgm:cxn modelId="{001F97A0-46E6-4F30-A9C2-771BF7602995}" type="presParOf" srcId="{69C66CFD-CB4A-47D5-9B94-CF5261686709}" destId="{5B8FA31F-6F11-4179-9F2B-9E5AA2ACF829}" srcOrd="1" destOrd="0" presId="urn:microsoft.com/office/officeart/2005/8/layout/list1"/>
    <dgm:cxn modelId="{A55ACE74-3283-4BE5-A75C-06644D2FF2F4}" type="presParOf" srcId="{6ABDB30B-0408-4938-B5CD-54C7D7F8CB46}" destId="{9D8A1F84-8590-44C2-84AA-EF74F224DCD8}" srcOrd="13" destOrd="0" presId="urn:microsoft.com/office/officeart/2005/8/layout/list1"/>
    <dgm:cxn modelId="{2B5DA55B-70B4-4FB6-8ABF-0872D7CE78F9}" type="presParOf" srcId="{6ABDB30B-0408-4938-B5CD-54C7D7F8CB46}" destId="{066DEB67-6032-4F4B-BED6-1492A31F5C81}" srcOrd="14" destOrd="0" presId="urn:microsoft.com/office/officeart/2005/8/layout/list1"/>
    <dgm:cxn modelId="{B354041E-D1CA-47BD-8058-A54A705A2512}" type="presParOf" srcId="{6ABDB30B-0408-4938-B5CD-54C7D7F8CB46}" destId="{D1223FE5-287F-46D8-933E-53504D96283B}" srcOrd="15" destOrd="0" presId="urn:microsoft.com/office/officeart/2005/8/layout/list1"/>
    <dgm:cxn modelId="{00E6EF49-D199-44DC-AC50-3EEF91FA3FB6}" type="presParOf" srcId="{6ABDB30B-0408-4938-B5CD-54C7D7F8CB46}" destId="{6A61C040-E967-42B4-9F1E-F5B556010570}" srcOrd="16" destOrd="0" presId="urn:microsoft.com/office/officeart/2005/8/layout/list1"/>
    <dgm:cxn modelId="{B629DB18-8D8E-49E6-B389-2E306C65F0C0}" type="presParOf" srcId="{6A61C040-E967-42B4-9F1E-F5B556010570}" destId="{083ACBC2-A7CD-4F09-9B07-746389A42638}" srcOrd="0" destOrd="0" presId="urn:microsoft.com/office/officeart/2005/8/layout/list1"/>
    <dgm:cxn modelId="{BE5F3824-E4E6-4E99-B2D0-DC0BCEC0C9DB}" type="presParOf" srcId="{6A61C040-E967-42B4-9F1E-F5B556010570}" destId="{C3DFB8A8-3C89-4DB8-BAD8-B502DDA04DC1}" srcOrd="1" destOrd="0" presId="urn:microsoft.com/office/officeart/2005/8/layout/list1"/>
    <dgm:cxn modelId="{837CDC7D-8C6D-46E3-968C-0AE86A488BAB}" type="presParOf" srcId="{6ABDB30B-0408-4938-B5CD-54C7D7F8CB46}" destId="{9AF37DA6-2386-4B5F-A14B-7FE4E68C2ADF}" srcOrd="17" destOrd="0" presId="urn:microsoft.com/office/officeart/2005/8/layout/list1"/>
    <dgm:cxn modelId="{AFBF950A-1906-444F-8C2D-BBFCFBF1FA9C}" type="presParOf" srcId="{6ABDB30B-0408-4938-B5CD-54C7D7F8CB46}" destId="{1B5615F3-3AC4-461E-B07F-FC33628CBC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DC05E-6A04-4C98-A388-5DDBEB2166A3}"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n-US"/>
        </a:p>
      </dgm:t>
    </dgm:pt>
    <dgm:pt modelId="{46B13C84-3FF3-455F-8D5C-9D834C5BA5F1}">
      <dgm:prSet phldrT="[Text]"/>
      <dgm:spPr/>
      <dgm:t>
        <a:bodyPr/>
        <a:lstStyle/>
        <a:p>
          <a:r>
            <a:rPr lang="id-ID" i="1" dirty="0" smtClean="0">
              <a:latin typeface="Arial Black" pitchFamily="34" charset="0"/>
            </a:rPr>
            <a:t>kenaikan income perkapita</a:t>
          </a:r>
          <a:endParaRPr lang="en-US" i="1" dirty="0"/>
        </a:p>
      </dgm:t>
    </dgm:pt>
    <dgm:pt modelId="{A61E109B-A119-4DD7-BA25-1BE3ED7CDE64}" type="parTrans" cxnId="{B48CFB37-9F6B-42EB-AC51-01FA909542EC}">
      <dgm:prSet/>
      <dgm:spPr/>
      <dgm:t>
        <a:bodyPr/>
        <a:lstStyle/>
        <a:p>
          <a:endParaRPr lang="en-US"/>
        </a:p>
      </dgm:t>
    </dgm:pt>
    <dgm:pt modelId="{0170E151-9497-42A5-86A5-A4B0C062AE76}" type="sibTrans" cxnId="{B48CFB37-9F6B-42EB-AC51-01FA909542EC}">
      <dgm:prSet/>
      <dgm:spPr/>
      <dgm:t>
        <a:bodyPr/>
        <a:lstStyle/>
        <a:p>
          <a:endParaRPr lang="en-US"/>
        </a:p>
      </dgm:t>
    </dgm:pt>
    <dgm:pt modelId="{0DCF47AE-E393-4CA4-919C-A2BAE2689621}">
      <dgm:prSet phldrT="[Text]"/>
      <dgm:spPr/>
      <dgm:t>
        <a:bodyPr/>
        <a:lstStyle/>
        <a:p>
          <a:r>
            <a:rPr lang="id-ID" i="1" dirty="0" smtClean="0">
              <a:latin typeface="Arial Black" pitchFamily="34" charset="0"/>
            </a:rPr>
            <a:t>penurunan emisi co2</a:t>
          </a:r>
          <a:endParaRPr lang="en-US" i="1" dirty="0"/>
        </a:p>
      </dgm:t>
    </dgm:pt>
    <dgm:pt modelId="{0BFBC611-5530-4CFD-B3C3-F46CA4BF6153}" type="parTrans" cxnId="{CBF894BE-46DD-4EF1-A945-3F27BD1C260A}">
      <dgm:prSet/>
      <dgm:spPr/>
      <dgm:t>
        <a:bodyPr/>
        <a:lstStyle/>
        <a:p>
          <a:endParaRPr lang="en-US"/>
        </a:p>
      </dgm:t>
    </dgm:pt>
    <dgm:pt modelId="{22FBA0F3-0C15-4D42-A5FB-AC4C81D165D5}" type="sibTrans" cxnId="{CBF894BE-46DD-4EF1-A945-3F27BD1C260A}">
      <dgm:prSet/>
      <dgm:spPr/>
      <dgm:t>
        <a:bodyPr/>
        <a:lstStyle/>
        <a:p>
          <a:endParaRPr lang="en-US"/>
        </a:p>
      </dgm:t>
    </dgm:pt>
    <dgm:pt modelId="{5977CC7E-5F4A-44A5-95B9-A124D33184CF}">
      <dgm:prSet phldrT="[Text]"/>
      <dgm:spPr/>
      <dgm:t>
        <a:bodyPr/>
        <a:lstStyle/>
        <a:p>
          <a:r>
            <a:rPr lang="id-ID" i="1" dirty="0" smtClean="0">
              <a:latin typeface="Arial Black" pitchFamily="34" charset="0"/>
            </a:rPr>
            <a:t>peningkatan indeks pembangunan manusia </a:t>
          </a:r>
          <a:endParaRPr lang="en-US" i="1" dirty="0"/>
        </a:p>
      </dgm:t>
    </dgm:pt>
    <dgm:pt modelId="{4B90C264-586C-4F16-A812-9ED6553A7793}" type="parTrans" cxnId="{BDB7773A-788D-4AF9-95AB-D8365D1C13B6}">
      <dgm:prSet/>
      <dgm:spPr/>
      <dgm:t>
        <a:bodyPr/>
        <a:lstStyle/>
        <a:p>
          <a:endParaRPr lang="en-US"/>
        </a:p>
      </dgm:t>
    </dgm:pt>
    <dgm:pt modelId="{F532FF70-38E4-4935-8212-95E43A859B70}" type="sibTrans" cxnId="{BDB7773A-788D-4AF9-95AB-D8365D1C13B6}">
      <dgm:prSet/>
      <dgm:spPr/>
      <dgm:t>
        <a:bodyPr/>
        <a:lstStyle/>
        <a:p>
          <a:endParaRPr lang="en-US"/>
        </a:p>
      </dgm:t>
    </dgm:pt>
    <dgm:pt modelId="{C47307DB-05C8-481C-A5C3-753176B7ACC2}">
      <dgm:prSet phldrT="[Text]"/>
      <dgm:spPr/>
      <dgm:t>
        <a:bodyPr/>
        <a:lstStyle/>
        <a:p>
          <a:r>
            <a:rPr lang="id-ID" i="1" dirty="0" smtClean="0">
              <a:latin typeface="Arial Black" pitchFamily="34" charset="0"/>
            </a:rPr>
            <a:t>penurunan angka kematian ibu melahirkan</a:t>
          </a:r>
          <a:endParaRPr lang="en-US" i="1" dirty="0"/>
        </a:p>
      </dgm:t>
    </dgm:pt>
    <dgm:pt modelId="{F282CFFD-B429-4F1E-97A6-1EC080300D56}" type="parTrans" cxnId="{FEFC2770-9217-46A0-BBEF-A62C27B1E325}">
      <dgm:prSet/>
      <dgm:spPr/>
      <dgm:t>
        <a:bodyPr/>
        <a:lstStyle/>
        <a:p>
          <a:endParaRPr lang="en-US"/>
        </a:p>
      </dgm:t>
    </dgm:pt>
    <dgm:pt modelId="{23AB675B-C7EC-408E-81B9-109E194F0AA8}" type="sibTrans" cxnId="{FEFC2770-9217-46A0-BBEF-A62C27B1E325}">
      <dgm:prSet/>
      <dgm:spPr/>
      <dgm:t>
        <a:bodyPr/>
        <a:lstStyle/>
        <a:p>
          <a:endParaRPr lang="en-US"/>
        </a:p>
      </dgm:t>
    </dgm:pt>
    <dgm:pt modelId="{D23A8ACB-EC33-47E8-9984-5BCC22EF6884}">
      <dgm:prSet phldrT="[Text]"/>
      <dgm:spPr/>
      <dgm:t>
        <a:bodyPr/>
        <a:lstStyle/>
        <a:p>
          <a:r>
            <a:rPr lang="id-ID" i="1" dirty="0" smtClean="0">
              <a:latin typeface="Arial Black" pitchFamily="34" charset="0"/>
            </a:rPr>
            <a:t>indeks pembangunan gender </a:t>
          </a:r>
          <a:endParaRPr lang="en-US" i="1" dirty="0"/>
        </a:p>
      </dgm:t>
    </dgm:pt>
    <dgm:pt modelId="{5038104B-9241-4E4C-A205-D62561A9B53E}" type="parTrans" cxnId="{B657DB7C-8EAE-4EE0-A626-7D2C684AFC26}">
      <dgm:prSet/>
      <dgm:spPr/>
      <dgm:t>
        <a:bodyPr/>
        <a:lstStyle/>
        <a:p>
          <a:endParaRPr lang="en-US"/>
        </a:p>
      </dgm:t>
    </dgm:pt>
    <dgm:pt modelId="{FD1694B3-3DE7-43B7-92F6-6F98780CA57B}" type="sibTrans" cxnId="{B657DB7C-8EAE-4EE0-A626-7D2C684AFC26}">
      <dgm:prSet/>
      <dgm:spPr/>
      <dgm:t>
        <a:bodyPr/>
        <a:lstStyle/>
        <a:p>
          <a:endParaRPr lang="en-US"/>
        </a:p>
      </dgm:t>
    </dgm:pt>
    <dgm:pt modelId="{C6B096A4-8F1E-49E3-8A29-BA67D0A41718}">
      <dgm:prSet phldrT="[Text]"/>
      <dgm:spPr/>
      <dgm:t>
        <a:bodyPr/>
        <a:lstStyle/>
        <a:p>
          <a:r>
            <a:rPr lang="id-ID" i="1" dirty="0" smtClean="0">
              <a:latin typeface="Arial Black" pitchFamily="34" charset="0"/>
            </a:rPr>
            <a:t>peningkatan umur harapan hidup</a:t>
          </a:r>
          <a:endParaRPr lang="en-US" i="1" dirty="0"/>
        </a:p>
      </dgm:t>
    </dgm:pt>
    <dgm:pt modelId="{733D4F33-42C9-4F86-9E8C-7B36CEB4BC4C}" type="parTrans" cxnId="{F9D80344-8AE7-47D2-9738-80FCB32189B0}">
      <dgm:prSet/>
      <dgm:spPr/>
      <dgm:t>
        <a:bodyPr/>
        <a:lstStyle/>
        <a:p>
          <a:endParaRPr lang="en-US"/>
        </a:p>
      </dgm:t>
    </dgm:pt>
    <dgm:pt modelId="{784BC026-BEE0-44E1-95C3-610D9B8685BE}" type="sibTrans" cxnId="{F9D80344-8AE7-47D2-9738-80FCB32189B0}">
      <dgm:prSet/>
      <dgm:spPr/>
      <dgm:t>
        <a:bodyPr/>
        <a:lstStyle/>
        <a:p>
          <a:endParaRPr lang="en-US"/>
        </a:p>
      </dgm:t>
    </dgm:pt>
    <dgm:pt modelId="{6ABDB30B-0408-4938-B5CD-54C7D7F8CB46}" type="pres">
      <dgm:prSet presAssocID="{24BDC05E-6A04-4C98-A388-5DDBEB2166A3}" presName="linear" presStyleCnt="0">
        <dgm:presLayoutVars>
          <dgm:dir/>
          <dgm:animLvl val="lvl"/>
          <dgm:resizeHandles val="exact"/>
        </dgm:presLayoutVars>
      </dgm:prSet>
      <dgm:spPr/>
      <dgm:t>
        <a:bodyPr/>
        <a:lstStyle/>
        <a:p>
          <a:endParaRPr lang="en-US"/>
        </a:p>
      </dgm:t>
    </dgm:pt>
    <dgm:pt modelId="{01D24649-42E2-443B-860A-B7A917DCBF72}" type="pres">
      <dgm:prSet presAssocID="{46B13C84-3FF3-455F-8D5C-9D834C5BA5F1}" presName="parentLin" presStyleCnt="0"/>
      <dgm:spPr/>
    </dgm:pt>
    <dgm:pt modelId="{6DF4B5A2-A47A-40C2-AF51-B764C2E1007B}" type="pres">
      <dgm:prSet presAssocID="{46B13C84-3FF3-455F-8D5C-9D834C5BA5F1}" presName="parentLeftMargin" presStyleLbl="node1" presStyleIdx="0" presStyleCnt="6"/>
      <dgm:spPr/>
      <dgm:t>
        <a:bodyPr/>
        <a:lstStyle/>
        <a:p>
          <a:endParaRPr lang="en-US"/>
        </a:p>
      </dgm:t>
    </dgm:pt>
    <dgm:pt modelId="{CFA23779-F560-438A-A8D1-7971F0F0955E}" type="pres">
      <dgm:prSet presAssocID="{46B13C84-3FF3-455F-8D5C-9D834C5BA5F1}" presName="parentText" presStyleLbl="node1" presStyleIdx="0" presStyleCnt="6">
        <dgm:presLayoutVars>
          <dgm:chMax val="0"/>
          <dgm:bulletEnabled val="1"/>
        </dgm:presLayoutVars>
      </dgm:prSet>
      <dgm:spPr/>
      <dgm:t>
        <a:bodyPr/>
        <a:lstStyle/>
        <a:p>
          <a:endParaRPr lang="en-US"/>
        </a:p>
      </dgm:t>
    </dgm:pt>
    <dgm:pt modelId="{88D8B9E5-CEF7-4CD0-9271-F0D216AFEA6C}" type="pres">
      <dgm:prSet presAssocID="{46B13C84-3FF3-455F-8D5C-9D834C5BA5F1}" presName="negativeSpace" presStyleCnt="0"/>
      <dgm:spPr/>
    </dgm:pt>
    <dgm:pt modelId="{85261430-4D46-4579-B335-BB8A75EF381F}" type="pres">
      <dgm:prSet presAssocID="{46B13C84-3FF3-455F-8D5C-9D834C5BA5F1}" presName="childText" presStyleLbl="conFgAcc1" presStyleIdx="0" presStyleCnt="6">
        <dgm:presLayoutVars>
          <dgm:bulletEnabled val="1"/>
        </dgm:presLayoutVars>
      </dgm:prSet>
      <dgm:spPr/>
    </dgm:pt>
    <dgm:pt modelId="{C5954600-3B95-4B50-8168-D44E8709C268}" type="pres">
      <dgm:prSet presAssocID="{0170E151-9497-42A5-86A5-A4B0C062AE76}" presName="spaceBetweenRectangles" presStyleCnt="0"/>
      <dgm:spPr/>
    </dgm:pt>
    <dgm:pt modelId="{3AB16382-60AA-4A18-AC0D-FEF37E69A4FF}" type="pres">
      <dgm:prSet presAssocID="{0DCF47AE-E393-4CA4-919C-A2BAE2689621}" presName="parentLin" presStyleCnt="0"/>
      <dgm:spPr/>
    </dgm:pt>
    <dgm:pt modelId="{FFBE3007-34F1-4B6C-AC6D-9310C572DA43}" type="pres">
      <dgm:prSet presAssocID="{0DCF47AE-E393-4CA4-919C-A2BAE2689621}" presName="parentLeftMargin" presStyleLbl="node1" presStyleIdx="0" presStyleCnt="6"/>
      <dgm:spPr/>
      <dgm:t>
        <a:bodyPr/>
        <a:lstStyle/>
        <a:p>
          <a:endParaRPr lang="en-US"/>
        </a:p>
      </dgm:t>
    </dgm:pt>
    <dgm:pt modelId="{FBAEFF10-C003-4337-B1F0-62CB119DE79A}" type="pres">
      <dgm:prSet presAssocID="{0DCF47AE-E393-4CA4-919C-A2BAE2689621}" presName="parentText" presStyleLbl="node1" presStyleIdx="1" presStyleCnt="6">
        <dgm:presLayoutVars>
          <dgm:chMax val="0"/>
          <dgm:bulletEnabled val="1"/>
        </dgm:presLayoutVars>
      </dgm:prSet>
      <dgm:spPr/>
      <dgm:t>
        <a:bodyPr/>
        <a:lstStyle/>
        <a:p>
          <a:endParaRPr lang="en-US"/>
        </a:p>
      </dgm:t>
    </dgm:pt>
    <dgm:pt modelId="{DBE3FF27-D989-478A-970F-909AB780642A}" type="pres">
      <dgm:prSet presAssocID="{0DCF47AE-E393-4CA4-919C-A2BAE2689621}" presName="negativeSpace" presStyleCnt="0"/>
      <dgm:spPr/>
    </dgm:pt>
    <dgm:pt modelId="{96502B28-C133-4BE2-9DDE-6735CBEF129B}" type="pres">
      <dgm:prSet presAssocID="{0DCF47AE-E393-4CA4-919C-A2BAE2689621}" presName="childText" presStyleLbl="conFgAcc1" presStyleIdx="1" presStyleCnt="6">
        <dgm:presLayoutVars>
          <dgm:bulletEnabled val="1"/>
        </dgm:presLayoutVars>
      </dgm:prSet>
      <dgm:spPr/>
    </dgm:pt>
    <dgm:pt modelId="{D3E5AAB1-ABBF-42E7-AD2A-F5EB05D4C781}" type="pres">
      <dgm:prSet presAssocID="{22FBA0F3-0C15-4D42-A5FB-AC4C81D165D5}" presName="spaceBetweenRectangles" presStyleCnt="0"/>
      <dgm:spPr/>
    </dgm:pt>
    <dgm:pt modelId="{36D36D0E-4520-4965-B1A0-04E8F0425195}" type="pres">
      <dgm:prSet presAssocID="{5977CC7E-5F4A-44A5-95B9-A124D33184CF}" presName="parentLin" presStyleCnt="0"/>
      <dgm:spPr/>
    </dgm:pt>
    <dgm:pt modelId="{AFD476E6-E842-4EDF-B8E9-712EFD3DCDB3}" type="pres">
      <dgm:prSet presAssocID="{5977CC7E-5F4A-44A5-95B9-A124D33184CF}" presName="parentLeftMargin" presStyleLbl="node1" presStyleIdx="1" presStyleCnt="6"/>
      <dgm:spPr/>
      <dgm:t>
        <a:bodyPr/>
        <a:lstStyle/>
        <a:p>
          <a:endParaRPr lang="en-US"/>
        </a:p>
      </dgm:t>
    </dgm:pt>
    <dgm:pt modelId="{379E9E98-254F-4C83-B724-9B2F97100ADC}" type="pres">
      <dgm:prSet presAssocID="{5977CC7E-5F4A-44A5-95B9-A124D33184CF}" presName="parentText" presStyleLbl="node1" presStyleIdx="2" presStyleCnt="6">
        <dgm:presLayoutVars>
          <dgm:chMax val="0"/>
          <dgm:bulletEnabled val="1"/>
        </dgm:presLayoutVars>
      </dgm:prSet>
      <dgm:spPr/>
      <dgm:t>
        <a:bodyPr/>
        <a:lstStyle/>
        <a:p>
          <a:endParaRPr lang="en-US"/>
        </a:p>
      </dgm:t>
    </dgm:pt>
    <dgm:pt modelId="{7B0ACCE9-0A46-4F82-BC3D-F0C7CD4D12A8}" type="pres">
      <dgm:prSet presAssocID="{5977CC7E-5F4A-44A5-95B9-A124D33184CF}" presName="negativeSpace" presStyleCnt="0"/>
      <dgm:spPr/>
    </dgm:pt>
    <dgm:pt modelId="{D994E827-5C66-47BC-B803-A9AF369F00DE}" type="pres">
      <dgm:prSet presAssocID="{5977CC7E-5F4A-44A5-95B9-A124D33184CF}" presName="childText" presStyleLbl="conFgAcc1" presStyleIdx="2" presStyleCnt="6">
        <dgm:presLayoutVars>
          <dgm:bulletEnabled val="1"/>
        </dgm:presLayoutVars>
      </dgm:prSet>
      <dgm:spPr/>
    </dgm:pt>
    <dgm:pt modelId="{9498AD28-9987-4352-A203-4E14C1633995}" type="pres">
      <dgm:prSet presAssocID="{F532FF70-38E4-4935-8212-95E43A859B70}" presName="spaceBetweenRectangles" presStyleCnt="0"/>
      <dgm:spPr/>
    </dgm:pt>
    <dgm:pt modelId="{69C66CFD-CB4A-47D5-9B94-CF5261686709}" type="pres">
      <dgm:prSet presAssocID="{D23A8ACB-EC33-47E8-9984-5BCC22EF6884}" presName="parentLin" presStyleCnt="0"/>
      <dgm:spPr/>
    </dgm:pt>
    <dgm:pt modelId="{32AE8221-B258-4F59-9D03-07633009A8D4}" type="pres">
      <dgm:prSet presAssocID="{D23A8ACB-EC33-47E8-9984-5BCC22EF6884}" presName="parentLeftMargin" presStyleLbl="node1" presStyleIdx="2" presStyleCnt="6"/>
      <dgm:spPr/>
      <dgm:t>
        <a:bodyPr/>
        <a:lstStyle/>
        <a:p>
          <a:endParaRPr lang="en-US"/>
        </a:p>
      </dgm:t>
    </dgm:pt>
    <dgm:pt modelId="{5B8FA31F-6F11-4179-9F2B-9E5AA2ACF829}" type="pres">
      <dgm:prSet presAssocID="{D23A8ACB-EC33-47E8-9984-5BCC22EF6884}" presName="parentText" presStyleLbl="node1" presStyleIdx="3" presStyleCnt="6">
        <dgm:presLayoutVars>
          <dgm:chMax val="0"/>
          <dgm:bulletEnabled val="1"/>
        </dgm:presLayoutVars>
      </dgm:prSet>
      <dgm:spPr/>
      <dgm:t>
        <a:bodyPr/>
        <a:lstStyle/>
        <a:p>
          <a:endParaRPr lang="en-US"/>
        </a:p>
      </dgm:t>
    </dgm:pt>
    <dgm:pt modelId="{9D8A1F84-8590-44C2-84AA-EF74F224DCD8}" type="pres">
      <dgm:prSet presAssocID="{D23A8ACB-EC33-47E8-9984-5BCC22EF6884}" presName="negativeSpace" presStyleCnt="0"/>
      <dgm:spPr/>
    </dgm:pt>
    <dgm:pt modelId="{066DEB67-6032-4F4B-BED6-1492A31F5C81}" type="pres">
      <dgm:prSet presAssocID="{D23A8ACB-EC33-47E8-9984-5BCC22EF6884}" presName="childText" presStyleLbl="conFgAcc1" presStyleIdx="3" presStyleCnt="6">
        <dgm:presLayoutVars>
          <dgm:bulletEnabled val="1"/>
        </dgm:presLayoutVars>
      </dgm:prSet>
      <dgm:spPr/>
    </dgm:pt>
    <dgm:pt modelId="{D1223FE5-287F-46D8-933E-53504D96283B}" type="pres">
      <dgm:prSet presAssocID="{FD1694B3-3DE7-43B7-92F6-6F98780CA57B}" presName="spaceBetweenRectangles" presStyleCnt="0"/>
      <dgm:spPr/>
    </dgm:pt>
    <dgm:pt modelId="{6A61C040-E967-42B4-9F1E-F5B556010570}" type="pres">
      <dgm:prSet presAssocID="{C47307DB-05C8-481C-A5C3-753176B7ACC2}" presName="parentLin" presStyleCnt="0"/>
      <dgm:spPr/>
    </dgm:pt>
    <dgm:pt modelId="{083ACBC2-A7CD-4F09-9B07-746389A42638}" type="pres">
      <dgm:prSet presAssocID="{C47307DB-05C8-481C-A5C3-753176B7ACC2}" presName="parentLeftMargin" presStyleLbl="node1" presStyleIdx="3" presStyleCnt="6"/>
      <dgm:spPr/>
      <dgm:t>
        <a:bodyPr/>
        <a:lstStyle/>
        <a:p>
          <a:endParaRPr lang="en-US"/>
        </a:p>
      </dgm:t>
    </dgm:pt>
    <dgm:pt modelId="{C3DFB8A8-3C89-4DB8-BAD8-B502DDA04DC1}" type="pres">
      <dgm:prSet presAssocID="{C47307DB-05C8-481C-A5C3-753176B7ACC2}" presName="parentText" presStyleLbl="node1" presStyleIdx="4" presStyleCnt="6">
        <dgm:presLayoutVars>
          <dgm:chMax val="0"/>
          <dgm:bulletEnabled val="1"/>
        </dgm:presLayoutVars>
      </dgm:prSet>
      <dgm:spPr/>
      <dgm:t>
        <a:bodyPr/>
        <a:lstStyle/>
        <a:p>
          <a:endParaRPr lang="en-US"/>
        </a:p>
      </dgm:t>
    </dgm:pt>
    <dgm:pt modelId="{9AF37DA6-2386-4B5F-A14B-7FE4E68C2ADF}" type="pres">
      <dgm:prSet presAssocID="{C47307DB-05C8-481C-A5C3-753176B7ACC2}" presName="negativeSpace" presStyleCnt="0"/>
      <dgm:spPr/>
    </dgm:pt>
    <dgm:pt modelId="{1B5615F3-3AC4-461E-B07F-FC33628CBCB2}" type="pres">
      <dgm:prSet presAssocID="{C47307DB-05C8-481C-A5C3-753176B7ACC2}" presName="childText" presStyleLbl="conFgAcc1" presStyleIdx="4" presStyleCnt="6">
        <dgm:presLayoutVars>
          <dgm:bulletEnabled val="1"/>
        </dgm:presLayoutVars>
      </dgm:prSet>
      <dgm:spPr/>
    </dgm:pt>
    <dgm:pt modelId="{938D601C-FCDC-4BF2-BA13-AA3FDBFBA53E}" type="pres">
      <dgm:prSet presAssocID="{23AB675B-C7EC-408E-81B9-109E194F0AA8}" presName="spaceBetweenRectangles" presStyleCnt="0"/>
      <dgm:spPr/>
    </dgm:pt>
    <dgm:pt modelId="{63BCABAA-2CB4-4C22-A166-2339078626B7}" type="pres">
      <dgm:prSet presAssocID="{C6B096A4-8F1E-49E3-8A29-BA67D0A41718}" presName="parentLin" presStyleCnt="0"/>
      <dgm:spPr/>
    </dgm:pt>
    <dgm:pt modelId="{F298FCCC-F798-42BA-AE48-A8B25C2C0F65}" type="pres">
      <dgm:prSet presAssocID="{C6B096A4-8F1E-49E3-8A29-BA67D0A41718}" presName="parentLeftMargin" presStyleLbl="node1" presStyleIdx="4" presStyleCnt="6"/>
      <dgm:spPr/>
      <dgm:t>
        <a:bodyPr/>
        <a:lstStyle/>
        <a:p>
          <a:endParaRPr lang="en-US"/>
        </a:p>
      </dgm:t>
    </dgm:pt>
    <dgm:pt modelId="{114D72F2-8A41-4E23-B900-FD9C86EAA6B6}" type="pres">
      <dgm:prSet presAssocID="{C6B096A4-8F1E-49E3-8A29-BA67D0A41718}" presName="parentText" presStyleLbl="node1" presStyleIdx="5" presStyleCnt="6">
        <dgm:presLayoutVars>
          <dgm:chMax val="0"/>
          <dgm:bulletEnabled val="1"/>
        </dgm:presLayoutVars>
      </dgm:prSet>
      <dgm:spPr/>
      <dgm:t>
        <a:bodyPr/>
        <a:lstStyle/>
        <a:p>
          <a:endParaRPr lang="en-US"/>
        </a:p>
      </dgm:t>
    </dgm:pt>
    <dgm:pt modelId="{7DAD0FC0-41D3-424E-A391-7F2445BFD4A8}" type="pres">
      <dgm:prSet presAssocID="{C6B096A4-8F1E-49E3-8A29-BA67D0A41718}" presName="negativeSpace" presStyleCnt="0"/>
      <dgm:spPr/>
    </dgm:pt>
    <dgm:pt modelId="{F8B6411A-BE48-4966-A2A0-8D6287F633C7}" type="pres">
      <dgm:prSet presAssocID="{C6B096A4-8F1E-49E3-8A29-BA67D0A41718}" presName="childText" presStyleLbl="conFgAcc1" presStyleIdx="5" presStyleCnt="6">
        <dgm:presLayoutVars>
          <dgm:bulletEnabled val="1"/>
        </dgm:presLayoutVars>
      </dgm:prSet>
      <dgm:spPr/>
    </dgm:pt>
  </dgm:ptLst>
  <dgm:cxnLst>
    <dgm:cxn modelId="{8D1FD3C2-C870-4745-AF69-B627DEE4CCE1}" type="presOf" srcId="{46B13C84-3FF3-455F-8D5C-9D834C5BA5F1}" destId="{6DF4B5A2-A47A-40C2-AF51-B764C2E1007B}" srcOrd="0" destOrd="0" presId="urn:microsoft.com/office/officeart/2005/8/layout/list1"/>
    <dgm:cxn modelId="{BDB7773A-788D-4AF9-95AB-D8365D1C13B6}" srcId="{24BDC05E-6A04-4C98-A388-5DDBEB2166A3}" destId="{5977CC7E-5F4A-44A5-95B9-A124D33184CF}" srcOrd="2" destOrd="0" parTransId="{4B90C264-586C-4F16-A812-9ED6553A7793}" sibTransId="{F532FF70-38E4-4935-8212-95E43A859B70}"/>
    <dgm:cxn modelId="{530D4236-C0BA-43AF-B51F-5D39D8057045}" type="presOf" srcId="{46B13C84-3FF3-455F-8D5C-9D834C5BA5F1}" destId="{CFA23779-F560-438A-A8D1-7971F0F0955E}" srcOrd="1" destOrd="0" presId="urn:microsoft.com/office/officeart/2005/8/layout/list1"/>
    <dgm:cxn modelId="{35B4B4E2-B112-4973-A456-B0C6E57028BB}" type="presOf" srcId="{5977CC7E-5F4A-44A5-95B9-A124D33184CF}" destId="{379E9E98-254F-4C83-B724-9B2F97100ADC}" srcOrd="1" destOrd="0" presId="urn:microsoft.com/office/officeart/2005/8/layout/list1"/>
    <dgm:cxn modelId="{BF5EADAC-C420-4550-8495-5FC715D50D83}" type="presOf" srcId="{C6B096A4-8F1E-49E3-8A29-BA67D0A41718}" destId="{114D72F2-8A41-4E23-B900-FD9C86EAA6B6}" srcOrd="1" destOrd="0" presId="urn:microsoft.com/office/officeart/2005/8/layout/list1"/>
    <dgm:cxn modelId="{60B81D68-DA83-41A7-B749-997A8D547732}" type="presOf" srcId="{5977CC7E-5F4A-44A5-95B9-A124D33184CF}" destId="{AFD476E6-E842-4EDF-B8E9-712EFD3DCDB3}" srcOrd="0" destOrd="0" presId="urn:microsoft.com/office/officeart/2005/8/layout/list1"/>
    <dgm:cxn modelId="{FF942513-6105-4754-A559-1F78B0A391B5}" type="presOf" srcId="{0DCF47AE-E393-4CA4-919C-A2BAE2689621}" destId="{FFBE3007-34F1-4B6C-AC6D-9310C572DA43}" srcOrd="0" destOrd="0" presId="urn:microsoft.com/office/officeart/2005/8/layout/list1"/>
    <dgm:cxn modelId="{B4CB1308-728F-414F-86D7-DB5AE9A453E2}" type="presOf" srcId="{D23A8ACB-EC33-47E8-9984-5BCC22EF6884}" destId="{5B8FA31F-6F11-4179-9F2B-9E5AA2ACF829}" srcOrd="1" destOrd="0" presId="urn:microsoft.com/office/officeart/2005/8/layout/list1"/>
    <dgm:cxn modelId="{F9D80344-8AE7-47D2-9738-80FCB32189B0}" srcId="{24BDC05E-6A04-4C98-A388-5DDBEB2166A3}" destId="{C6B096A4-8F1E-49E3-8A29-BA67D0A41718}" srcOrd="5" destOrd="0" parTransId="{733D4F33-42C9-4F86-9E8C-7B36CEB4BC4C}" sibTransId="{784BC026-BEE0-44E1-95C3-610D9B8685BE}"/>
    <dgm:cxn modelId="{FEFC2770-9217-46A0-BBEF-A62C27B1E325}" srcId="{24BDC05E-6A04-4C98-A388-5DDBEB2166A3}" destId="{C47307DB-05C8-481C-A5C3-753176B7ACC2}" srcOrd="4" destOrd="0" parTransId="{F282CFFD-B429-4F1E-97A6-1EC080300D56}" sibTransId="{23AB675B-C7EC-408E-81B9-109E194F0AA8}"/>
    <dgm:cxn modelId="{060D26CD-5087-4DA3-AD3B-713D4CDD786E}" type="presOf" srcId="{D23A8ACB-EC33-47E8-9984-5BCC22EF6884}" destId="{32AE8221-B258-4F59-9D03-07633009A8D4}" srcOrd="0" destOrd="0" presId="urn:microsoft.com/office/officeart/2005/8/layout/list1"/>
    <dgm:cxn modelId="{51EB0F59-FE99-49E7-B884-3E118664F307}" type="presOf" srcId="{C47307DB-05C8-481C-A5C3-753176B7ACC2}" destId="{C3DFB8A8-3C89-4DB8-BAD8-B502DDA04DC1}" srcOrd="1" destOrd="0" presId="urn:microsoft.com/office/officeart/2005/8/layout/list1"/>
    <dgm:cxn modelId="{B17F4D40-4477-402B-AEAA-642D8035FE5A}" type="presOf" srcId="{C6B096A4-8F1E-49E3-8A29-BA67D0A41718}" destId="{F298FCCC-F798-42BA-AE48-A8B25C2C0F65}" srcOrd="0" destOrd="0" presId="urn:microsoft.com/office/officeart/2005/8/layout/list1"/>
    <dgm:cxn modelId="{F63FDD91-27EB-4811-B589-889BDF1A68EB}" type="presOf" srcId="{24BDC05E-6A04-4C98-A388-5DDBEB2166A3}" destId="{6ABDB30B-0408-4938-B5CD-54C7D7F8CB46}" srcOrd="0" destOrd="0" presId="urn:microsoft.com/office/officeart/2005/8/layout/list1"/>
    <dgm:cxn modelId="{CBF894BE-46DD-4EF1-A945-3F27BD1C260A}" srcId="{24BDC05E-6A04-4C98-A388-5DDBEB2166A3}" destId="{0DCF47AE-E393-4CA4-919C-A2BAE2689621}" srcOrd="1" destOrd="0" parTransId="{0BFBC611-5530-4CFD-B3C3-F46CA4BF6153}" sibTransId="{22FBA0F3-0C15-4D42-A5FB-AC4C81D165D5}"/>
    <dgm:cxn modelId="{B657DB7C-8EAE-4EE0-A626-7D2C684AFC26}" srcId="{24BDC05E-6A04-4C98-A388-5DDBEB2166A3}" destId="{D23A8ACB-EC33-47E8-9984-5BCC22EF6884}" srcOrd="3" destOrd="0" parTransId="{5038104B-9241-4E4C-A205-D62561A9B53E}" sibTransId="{FD1694B3-3DE7-43B7-92F6-6F98780CA57B}"/>
    <dgm:cxn modelId="{B48CFB37-9F6B-42EB-AC51-01FA909542EC}" srcId="{24BDC05E-6A04-4C98-A388-5DDBEB2166A3}" destId="{46B13C84-3FF3-455F-8D5C-9D834C5BA5F1}" srcOrd="0" destOrd="0" parTransId="{A61E109B-A119-4DD7-BA25-1BE3ED7CDE64}" sibTransId="{0170E151-9497-42A5-86A5-A4B0C062AE76}"/>
    <dgm:cxn modelId="{A26B4437-7659-458F-A33A-7B46696478E7}" type="presOf" srcId="{0DCF47AE-E393-4CA4-919C-A2BAE2689621}" destId="{FBAEFF10-C003-4337-B1F0-62CB119DE79A}" srcOrd="1" destOrd="0" presId="urn:microsoft.com/office/officeart/2005/8/layout/list1"/>
    <dgm:cxn modelId="{8192A6CC-CFD6-4AEB-AFD8-DA05F785B781}" type="presOf" srcId="{C47307DB-05C8-481C-A5C3-753176B7ACC2}" destId="{083ACBC2-A7CD-4F09-9B07-746389A42638}" srcOrd="0" destOrd="0" presId="urn:microsoft.com/office/officeart/2005/8/layout/list1"/>
    <dgm:cxn modelId="{D8B175AD-AB4A-4CA1-AB54-42FA21A54CF1}" type="presParOf" srcId="{6ABDB30B-0408-4938-B5CD-54C7D7F8CB46}" destId="{01D24649-42E2-443B-860A-B7A917DCBF72}" srcOrd="0" destOrd="0" presId="urn:microsoft.com/office/officeart/2005/8/layout/list1"/>
    <dgm:cxn modelId="{B3479B1C-7AA5-49A8-85EA-843B3C52E265}" type="presParOf" srcId="{01D24649-42E2-443B-860A-B7A917DCBF72}" destId="{6DF4B5A2-A47A-40C2-AF51-B764C2E1007B}" srcOrd="0" destOrd="0" presId="urn:microsoft.com/office/officeart/2005/8/layout/list1"/>
    <dgm:cxn modelId="{94A1758A-8D8D-499F-B563-5B3014C27CC4}" type="presParOf" srcId="{01D24649-42E2-443B-860A-B7A917DCBF72}" destId="{CFA23779-F560-438A-A8D1-7971F0F0955E}" srcOrd="1" destOrd="0" presId="urn:microsoft.com/office/officeart/2005/8/layout/list1"/>
    <dgm:cxn modelId="{196DCFF1-E75E-408C-A48D-C956A37F66B6}" type="presParOf" srcId="{6ABDB30B-0408-4938-B5CD-54C7D7F8CB46}" destId="{88D8B9E5-CEF7-4CD0-9271-F0D216AFEA6C}" srcOrd="1" destOrd="0" presId="urn:microsoft.com/office/officeart/2005/8/layout/list1"/>
    <dgm:cxn modelId="{181EFF80-523A-4E3D-BA2B-88EE58F1E242}" type="presParOf" srcId="{6ABDB30B-0408-4938-B5CD-54C7D7F8CB46}" destId="{85261430-4D46-4579-B335-BB8A75EF381F}" srcOrd="2" destOrd="0" presId="urn:microsoft.com/office/officeart/2005/8/layout/list1"/>
    <dgm:cxn modelId="{E1F24B48-4977-45EE-8C5A-8A3DFE2EA99A}" type="presParOf" srcId="{6ABDB30B-0408-4938-B5CD-54C7D7F8CB46}" destId="{C5954600-3B95-4B50-8168-D44E8709C268}" srcOrd="3" destOrd="0" presId="urn:microsoft.com/office/officeart/2005/8/layout/list1"/>
    <dgm:cxn modelId="{F0F378A8-894D-4E7B-A92A-B63766B77C89}" type="presParOf" srcId="{6ABDB30B-0408-4938-B5CD-54C7D7F8CB46}" destId="{3AB16382-60AA-4A18-AC0D-FEF37E69A4FF}" srcOrd="4" destOrd="0" presId="urn:microsoft.com/office/officeart/2005/8/layout/list1"/>
    <dgm:cxn modelId="{F1260EBC-EFF1-4905-B57E-1E27127F72C0}" type="presParOf" srcId="{3AB16382-60AA-4A18-AC0D-FEF37E69A4FF}" destId="{FFBE3007-34F1-4B6C-AC6D-9310C572DA43}" srcOrd="0" destOrd="0" presId="urn:microsoft.com/office/officeart/2005/8/layout/list1"/>
    <dgm:cxn modelId="{D101601C-B5A0-419B-BA63-D96FB4BBF723}" type="presParOf" srcId="{3AB16382-60AA-4A18-AC0D-FEF37E69A4FF}" destId="{FBAEFF10-C003-4337-B1F0-62CB119DE79A}" srcOrd="1" destOrd="0" presId="urn:microsoft.com/office/officeart/2005/8/layout/list1"/>
    <dgm:cxn modelId="{0399E65A-A8BE-4A09-A5C6-BFDC7A9853BE}" type="presParOf" srcId="{6ABDB30B-0408-4938-B5CD-54C7D7F8CB46}" destId="{DBE3FF27-D989-478A-970F-909AB780642A}" srcOrd="5" destOrd="0" presId="urn:microsoft.com/office/officeart/2005/8/layout/list1"/>
    <dgm:cxn modelId="{AF9D3A25-5845-4B35-9FE6-CFD84F7AFBA8}" type="presParOf" srcId="{6ABDB30B-0408-4938-B5CD-54C7D7F8CB46}" destId="{96502B28-C133-4BE2-9DDE-6735CBEF129B}" srcOrd="6" destOrd="0" presId="urn:microsoft.com/office/officeart/2005/8/layout/list1"/>
    <dgm:cxn modelId="{8F0EB120-6102-4FCA-94EE-5EF55805B635}" type="presParOf" srcId="{6ABDB30B-0408-4938-B5CD-54C7D7F8CB46}" destId="{D3E5AAB1-ABBF-42E7-AD2A-F5EB05D4C781}" srcOrd="7" destOrd="0" presId="urn:microsoft.com/office/officeart/2005/8/layout/list1"/>
    <dgm:cxn modelId="{F9488C4A-C1E6-4BC0-B970-5F41BD55A097}" type="presParOf" srcId="{6ABDB30B-0408-4938-B5CD-54C7D7F8CB46}" destId="{36D36D0E-4520-4965-B1A0-04E8F0425195}" srcOrd="8" destOrd="0" presId="urn:microsoft.com/office/officeart/2005/8/layout/list1"/>
    <dgm:cxn modelId="{95935119-4EE4-4080-9E1D-02493DE41D64}" type="presParOf" srcId="{36D36D0E-4520-4965-B1A0-04E8F0425195}" destId="{AFD476E6-E842-4EDF-B8E9-712EFD3DCDB3}" srcOrd="0" destOrd="0" presId="urn:microsoft.com/office/officeart/2005/8/layout/list1"/>
    <dgm:cxn modelId="{110CF496-9064-48A2-AAF9-270211A18BF8}" type="presParOf" srcId="{36D36D0E-4520-4965-B1A0-04E8F0425195}" destId="{379E9E98-254F-4C83-B724-9B2F97100ADC}" srcOrd="1" destOrd="0" presId="urn:microsoft.com/office/officeart/2005/8/layout/list1"/>
    <dgm:cxn modelId="{16324358-0E1B-43EB-BB5D-E6654891A741}" type="presParOf" srcId="{6ABDB30B-0408-4938-B5CD-54C7D7F8CB46}" destId="{7B0ACCE9-0A46-4F82-BC3D-F0C7CD4D12A8}" srcOrd="9" destOrd="0" presId="urn:microsoft.com/office/officeart/2005/8/layout/list1"/>
    <dgm:cxn modelId="{14DA0ADF-276A-4623-9FC0-0840ECA5D63F}" type="presParOf" srcId="{6ABDB30B-0408-4938-B5CD-54C7D7F8CB46}" destId="{D994E827-5C66-47BC-B803-A9AF369F00DE}" srcOrd="10" destOrd="0" presId="urn:microsoft.com/office/officeart/2005/8/layout/list1"/>
    <dgm:cxn modelId="{1E0A85DF-B9A9-4F7C-8497-998134C1E812}" type="presParOf" srcId="{6ABDB30B-0408-4938-B5CD-54C7D7F8CB46}" destId="{9498AD28-9987-4352-A203-4E14C1633995}" srcOrd="11" destOrd="0" presId="urn:microsoft.com/office/officeart/2005/8/layout/list1"/>
    <dgm:cxn modelId="{123BDF57-EA73-4587-8EC3-F3A44EA446C0}" type="presParOf" srcId="{6ABDB30B-0408-4938-B5CD-54C7D7F8CB46}" destId="{69C66CFD-CB4A-47D5-9B94-CF5261686709}" srcOrd="12" destOrd="0" presId="urn:microsoft.com/office/officeart/2005/8/layout/list1"/>
    <dgm:cxn modelId="{F3629B18-F302-488A-AC22-FB25B41C742A}" type="presParOf" srcId="{69C66CFD-CB4A-47D5-9B94-CF5261686709}" destId="{32AE8221-B258-4F59-9D03-07633009A8D4}" srcOrd="0" destOrd="0" presId="urn:microsoft.com/office/officeart/2005/8/layout/list1"/>
    <dgm:cxn modelId="{9A4D45F5-A1C4-4C9C-A97E-DAFE8AEF4232}" type="presParOf" srcId="{69C66CFD-CB4A-47D5-9B94-CF5261686709}" destId="{5B8FA31F-6F11-4179-9F2B-9E5AA2ACF829}" srcOrd="1" destOrd="0" presId="urn:microsoft.com/office/officeart/2005/8/layout/list1"/>
    <dgm:cxn modelId="{208C36AF-FDEE-4B52-80E8-DD9B10902BEB}" type="presParOf" srcId="{6ABDB30B-0408-4938-B5CD-54C7D7F8CB46}" destId="{9D8A1F84-8590-44C2-84AA-EF74F224DCD8}" srcOrd="13" destOrd="0" presId="urn:microsoft.com/office/officeart/2005/8/layout/list1"/>
    <dgm:cxn modelId="{D4A44607-B469-464F-BD75-9A1FE79EE028}" type="presParOf" srcId="{6ABDB30B-0408-4938-B5CD-54C7D7F8CB46}" destId="{066DEB67-6032-4F4B-BED6-1492A31F5C81}" srcOrd="14" destOrd="0" presId="urn:microsoft.com/office/officeart/2005/8/layout/list1"/>
    <dgm:cxn modelId="{0B7301D6-F39A-4687-BB8D-5E7B15B980FA}" type="presParOf" srcId="{6ABDB30B-0408-4938-B5CD-54C7D7F8CB46}" destId="{D1223FE5-287F-46D8-933E-53504D96283B}" srcOrd="15" destOrd="0" presId="urn:microsoft.com/office/officeart/2005/8/layout/list1"/>
    <dgm:cxn modelId="{9153A421-A6FF-4800-B070-CD834D633D56}" type="presParOf" srcId="{6ABDB30B-0408-4938-B5CD-54C7D7F8CB46}" destId="{6A61C040-E967-42B4-9F1E-F5B556010570}" srcOrd="16" destOrd="0" presId="urn:microsoft.com/office/officeart/2005/8/layout/list1"/>
    <dgm:cxn modelId="{8C26083B-ADC9-436A-8E09-F4A628DCEADD}" type="presParOf" srcId="{6A61C040-E967-42B4-9F1E-F5B556010570}" destId="{083ACBC2-A7CD-4F09-9B07-746389A42638}" srcOrd="0" destOrd="0" presId="urn:microsoft.com/office/officeart/2005/8/layout/list1"/>
    <dgm:cxn modelId="{11545710-0641-4E89-A73E-D3C82B9AB536}" type="presParOf" srcId="{6A61C040-E967-42B4-9F1E-F5B556010570}" destId="{C3DFB8A8-3C89-4DB8-BAD8-B502DDA04DC1}" srcOrd="1" destOrd="0" presId="urn:microsoft.com/office/officeart/2005/8/layout/list1"/>
    <dgm:cxn modelId="{A9D5550D-ADD9-4E6F-B970-35F57B881DCD}" type="presParOf" srcId="{6ABDB30B-0408-4938-B5CD-54C7D7F8CB46}" destId="{9AF37DA6-2386-4B5F-A14B-7FE4E68C2ADF}" srcOrd="17" destOrd="0" presId="urn:microsoft.com/office/officeart/2005/8/layout/list1"/>
    <dgm:cxn modelId="{CC470F1B-2414-487F-98E0-B7AE85910C09}" type="presParOf" srcId="{6ABDB30B-0408-4938-B5CD-54C7D7F8CB46}" destId="{1B5615F3-3AC4-461E-B07F-FC33628CBCB2}" srcOrd="18" destOrd="0" presId="urn:microsoft.com/office/officeart/2005/8/layout/list1"/>
    <dgm:cxn modelId="{AF906367-8DB2-417B-ACAA-1FC7ACF36E63}" type="presParOf" srcId="{6ABDB30B-0408-4938-B5CD-54C7D7F8CB46}" destId="{938D601C-FCDC-4BF2-BA13-AA3FDBFBA53E}" srcOrd="19" destOrd="0" presId="urn:microsoft.com/office/officeart/2005/8/layout/list1"/>
    <dgm:cxn modelId="{B0BD0C39-B2EE-4805-9244-5E25E9356237}" type="presParOf" srcId="{6ABDB30B-0408-4938-B5CD-54C7D7F8CB46}" destId="{63BCABAA-2CB4-4C22-A166-2339078626B7}" srcOrd="20" destOrd="0" presId="urn:microsoft.com/office/officeart/2005/8/layout/list1"/>
    <dgm:cxn modelId="{16B75181-090D-4210-9BEE-14292C22F696}" type="presParOf" srcId="{63BCABAA-2CB4-4C22-A166-2339078626B7}" destId="{F298FCCC-F798-42BA-AE48-A8B25C2C0F65}" srcOrd="0" destOrd="0" presId="urn:microsoft.com/office/officeart/2005/8/layout/list1"/>
    <dgm:cxn modelId="{E4FB0A68-9E01-4137-899E-AB7E4E65939E}" type="presParOf" srcId="{63BCABAA-2CB4-4C22-A166-2339078626B7}" destId="{114D72F2-8A41-4E23-B900-FD9C86EAA6B6}" srcOrd="1" destOrd="0" presId="urn:microsoft.com/office/officeart/2005/8/layout/list1"/>
    <dgm:cxn modelId="{D17444A7-F542-435F-B7E1-73F7CFC5E1D9}" type="presParOf" srcId="{6ABDB30B-0408-4938-B5CD-54C7D7F8CB46}" destId="{7DAD0FC0-41D3-424E-A391-7F2445BFD4A8}" srcOrd="21" destOrd="0" presId="urn:microsoft.com/office/officeart/2005/8/layout/list1"/>
    <dgm:cxn modelId="{636CBAAA-5E18-4E1E-BA67-A0531C4A5E22}" type="presParOf" srcId="{6ABDB30B-0408-4938-B5CD-54C7D7F8CB46}" destId="{F8B6411A-BE48-4966-A2A0-8D6287F633C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7844-3A22-4DFC-B209-113889918A1B}">
      <dsp:nvSpPr>
        <dsp:cNvPr id="0" name=""/>
        <dsp:cNvSpPr/>
      </dsp:nvSpPr>
      <dsp:spPr>
        <a:xfrm>
          <a:off x="4053839" y="604"/>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B80AF5-A45B-43D3-9266-B05630BB5BB8}">
      <dsp:nvSpPr>
        <dsp:cNvPr id="0" name=""/>
        <dsp:cNvSpPr/>
      </dsp:nvSpPr>
      <dsp:spPr>
        <a:xfrm>
          <a:off x="0" y="604"/>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smtClean="0">
              <a:latin typeface="Arial Black" pitchFamily="34" charset="0"/>
            </a:rPr>
            <a:t>Win-win</a:t>
          </a:r>
          <a:endParaRPr lang="en-US" sz="3400" i="1" kern="1200" dirty="0">
            <a:latin typeface="Arial Black" pitchFamily="34" charset="0"/>
          </a:endParaRPr>
        </a:p>
      </dsp:txBody>
      <dsp:txXfrm>
        <a:off x="37189" y="37793"/>
        <a:ext cx="3979462" cy="687435"/>
      </dsp:txXfrm>
    </dsp:sp>
    <dsp:sp modelId="{2DFE77C4-6672-431C-8BB2-5292BE558B0E}">
      <dsp:nvSpPr>
        <dsp:cNvPr id="0" name=""/>
        <dsp:cNvSpPr/>
      </dsp:nvSpPr>
      <dsp:spPr>
        <a:xfrm>
          <a:off x="4053839" y="838599"/>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FF3171-8289-4356-A876-4C6F55B66E46}">
      <dsp:nvSpPr>
        <dsp:cNvPr id="0" name=""/>
        <dsp:cNvSpPr/>
      </dsp:nvSpPr>
      <dsp:spPr>
        <a:xfrm>
          <a:off x="0" y="838599"/>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err="1" smtClean="0">
              <a:latin typeface="Arial Black" pitchFamily="34" charset="0"/>
            </a:rPr>
            <a:t>Berbasis</a:t>
          </a:r>
          <a:r>
            <a:rPr lang="en-US" sz="3400" i="1" kern="1200" dirty="0" smtClean="0">
              <a:latin typeface="Arial Black" pitchFamily="34" charset="0"/>
            </a:rPr>
            <a:t> </a:t>
          </a:r>
          <a:r>
            <a:rPr lang="en-US" sz="3400" i="1" kern="1200" dirty="0" err="1" smtClean="0">
              <a:latin typeface="Arial Black" pitchFamily="34" charset="0"/>
            </a:rPr>
            <a:t>riset</a:t>
          </a:r>
          <a:endParaRPr lang="en-US" sz="3400" i="1" kern="1200" dirty="0">
            <a:latin typeface="Arial Black" pitchFamily="34" charset="0"/>
          </a:endParaRPr>
        </a:p>
      </dsp:txBody>
      <dsp:txXfrm>
        <a:off x="37189" y="875788"/>
        <a:ext cx="3979462" cy="687435"/>
      </dsp:txXfrm>
    </dsp:sp>
    <dsp:sp modelId="{343D6B82-DC07-4974-B082-F9BA79F0ED1A}">
      <dsp:nvSpPr>
        <dsp:cNvPr id="0" name=""/>
        <dsp:cNvSpPr/>
      </dsp:nvSpPr>
      <dsp:spPr>
        <a:xfrm>
          <a:off x="4053839" y="1676595"/>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A1003F-5FE1-4C73-B596-C481A33D70BB}">
      <dsp:nvSpPr>
        <dsp:cNvPr id="0" name=""/>
        <dsp:cNvSpPr/>
      </dsp:nvSpPr>
      <dsp:spPr>
        <a:xfrm>
          <a:off x="0" y="1676595"/>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smtClean="0">
              <a:latin typeface="Arial Black" pitchFamily="34" charset="0"/>
            </a:rPr>
            <a:t>Co-financing</a:t>
          </a:r>
          <a:endParaRPr lang="en-US" sz="3400" i="1" kern="1200" dirty="0">
            <a:latin typeface="Arial Black" pitchFamily="34" charset="0"/>
          </a:endParaRPr>
        </a:p>
      </dsp:txBody>
      <dsp:txXfrm>
        <a:off x="37189" y="1713784"/>
        <a:ext cx="3979462" cy="687435"/>
      </dsp:txXfrm>
    </dsp:sp>
    <dsp:sp modelId="{386A7AB2-8A0C-43F8-860B-9323E5C9D628}">
      <dsp:nvSpPr>
        <dsp:cNvPr id="0" name=""/>
        <dsp:cNvSpPr/>
      </dsp:nvSpPr>
      <dsp:spPr>
        <a:xfrm>
          <a:off x="4053839" y="2514590"/>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AD3FF59-A898-4D28-828F-F54D4679EB26}">
      <dsp:nvSpPr>
        <dsp:cNvPr id="0" name=""/>
        <dsp:cNvSpPr/>
      </dsp:nvSpPr>
      <dsp:spPr>
        <a:xfrm>
          <a:off x="0" y="2514590"/>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smtClean="0">
              <a:latin typeface="Arial Black" pitchFamily="34" charset="0"/>
            </a:rPr>
            <a:t>Sustainable</a:t>
          </a:r>
          <a:endParaRPr lang="en-US" sz="3400" i="1" kern="1200" dirty="0">
            <a:latin typeface="Arial Black" pitchFamily="34" charset="0"/>
          </a:endParaRPr>
        </a:p>
      </dsp:txBody>
      <dsp:txXfrm>
        <a:off x="37189" y="2551779"/>
        <a:ext cx="3979462" cy="687435"/>
      </dsp:txXfrm>
    </dsp:sp>
    <dsp:sp modelId="{836C7AC0-D6D7-498D-A880-B0797B88A84A}">
      <dsp:nvSpPr>
        <dsp:cNvPr id="0" name=""/>
        <dsp:cNvSpPr/>
      </dsp:nvSpPr>
      <dsp:spPr>
        <a:xfrm>
          <a:off x="4053839" y="3352586"/>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A4BF78D-088B-446B-AF23-491BCED22EA0}">
      <dsp:nvSpPr>
        <dsp:cNvPr id="0" name=""/>
        <dsp:cNvSpPr/>
      </dsp:nvSpPr>
      <dsp:spPr>
        <a:xfrm>
          <a:off x="0" y="3352586"/>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err="1" smtClean="0">
              <a:latin typeface="Arial Black" pitchFamily="34" charset="0"/>
            </a:rPr>
            <a:t>Multidisiplin</a:t>
          </a:r>
          <a:endParaRPr lang="en-US" sz="3400" i="1" kern="1200" dirty="0">
            <a:latin typeface="Arial Black" pitchFamily="34" charset="0"/>
          </a:endParaRPr>
        </a:p>
      </dsp:txBody>
      <dsp:txXfrm>
        <a:off x="37189" y="3389775"/>
        <a:ext cx="3979462" cy="687435"/>
      </dsp:txXfrm>
    </dsp:sp>
    <dsp:sp modelId="{88FB2FC4-5CE8-4506-8582-3D728318F3BC}">
      <dsp:nvSpPr>
        <dsp:cNvPr id="0" name=""/>
        <dsp:cNvSpPr/>
      </dsp:nvSpPr>
      <dsp:spPr>
        <a:xfrm>
          <a:off x="4053839" y="4190581"/>
          <a:ext cx="6080760" cy="761813"/>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91493B-CF2A-4754-9AC3-F7EDCC8316BD}">
      <dsp:nvSpPr>
        <dsp:cNvPr id="0" name=""/>
        <dsp:cNvSpPr/>
      </dsp:nvSpPr>
      <dsp:spPr>
        <a:xfrm>
          <a:off x="0" y="4190581"/>
          <a:ext cx="4053840" cy="761813"/>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r" defTabSz="1511300">
            <a:lnSpc>
              <a:spcPct val="90000"/>
            </a:lnSpc>
            <a:spcBef>
              <a:spcPct val="0"/>
            </a:spcBef>
            <a:spcAft>
              <a:spcPct val="35000"/>
            </a:spcAft>
          </a:pPr>
          <a:r>
            <a:rPr lang="en-US" sz="3400" i="1" kern="1200" dirty="0" err="1" smtClean="0">
              <a:latin typeface="Arial Black" pitchFamily="34" charset="0"/>
            </a:rPr>
            <a:t>Terukur</a:t>
          </a:r>
          <a:endParaRPr lang="en-US" sz="3400" i="1" kern="1200" dirty="0">
            <a:latin typeface="Arial Black" pitchFamily="34" charset="0"/>
          </a:endParaRPr>
        </a:p>
      </dsp:txBody>
      <dsp:txXfrm>
        <a:off x="37189" y="4227770"/>
        <a:ext cx="3979462" cy="68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1430-4D46-4579-B335-BB8A75EF381F}">
      <dsp:nvSpPr>
        <dsp:cNvPr id="0" name=""/>
        <dsp:cNvSpPr/>
      </dsp:nvSpPr>
      <dsp:spPr>
        <a:xfrm>
          <a:off x="0" y="3441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A23779-F560-438A-A8D1-7971F0F0955E}">
      <dsp:nvSpPr>
        <dsp:cNvPr id="0" name=""/>
        <dsp:cNvSpPr/>
      </dsp:nvSpPr>
      <dsp:spPr>
        <a:xfrm>
          <a:off x="411480" y="48981"/>
          <a:ext cx="5760720" cy="59040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id-ID" sz="2000" i="1" kern="1200" dirty="0" smtClean="0">
              <a:latin typeface="Arial Black" pitchFamily="34" charset="0"/>
            </a:rPr>
            <a:t>peningkatan produksi</a:t>
          </a:r>
          <a:endParaRPr lang="en-US" sz="2000" i="1" kern="1200" dirty="0"/>
        </a:p>
      </dsp:txBody>
      <dsp:txXfrm>
        <a:off x="440301" y="77802"/>
        <a:ext cx="5703078" cy="532758"/>
      </dsp:txXfrm>
    </dsp:sp>
    <dsp:sp modelId="{96502B28-C133-4BE2-9DDE-6735CBEF129B}">
      <dsp:nvSpPr>
        <dsp:cNvPr id="0" name=""/>
        <dsp:cNvSpPr/>
      </dsp:nvSpPr>
      <dsp:spPr>
        <a:xfrm>
          <a:off x="0" y="12513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BAEFF10-C003-4337-B1F0-62CB119DE79A}">
      <dsp:nvSpPr>
        <dsp:cNvPr id="0" name=""/>
        <dsp:cNvSpPr/>
      </dsp:nvSpPr>
      <dsp:spPr>
        <a:xfrm>
          <a:off x="411480" y="956181"/>
          <a:ext cx="5760720" cy="59040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id-ID" sz="2000" i="1" kern="1200" dirty="0" smtClean="0">
              <a:latin typeface="Arial Black" pitchFamily="34" charset="0"/>
            </a:rPr>
            <a:t>efisiensi biaya</a:t>
          </a:r>
          <a:endParaRPr lang="en-US" sz="2000" i="1" kern="1200" dirty="0"/>
        </a:p>
      </dsp:txBody>
      <dsp:txXfrm>
        <a:off x="440301" y="985002"/>
        <a:ext cx="5703078" cy="532758"/>
      </dsp:txXfrm>
    </dsp:sp>
    <dsp:sp modelId="{D994E827-5C66-47BC-B803-A9AF369F00DE}">
      <dsp:nvSpPr>
        <dsp:cNvPr id="0" name=""/>
        <dsp:cNvSpPr/>
      </dsp:nvSpPr>
      <dsp:spPr>
        <a:xfrm>
          <a:off x="0" y="21585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E9E98-254F-4C83-B724-9B2F97100ADC}">
      <dsp:nvSpPr>
        <dsp:cNvPr id="0" name=""/>
        <dsp:cNvSpPr/>
      </dsp:nvSpPr>
      <dsp:spPr>
        <a:xfrm>
          <a:off x="411480" y="1863381"/>
          <a:ext cx="5760720" cy="59040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id-ID" sz="2000" i="1" kern="1200" dirty="0" smtClean="0">
              <a:latin typeface="Arial Black" pitchFamily="34" charset="0"/>
            </a:rPr>
            <a:t>perbaikan sistem</a:t>
          </a:r>
          <a:endParaRPr lang="en-US" sz="2000" i="1" kern="1200" dirty="0"/>
        </a:p>
      </dsp:txBody>
      <dsp:txXfrm>
        <a:off x="440301" y="1892202"/>
        <a:ext cx="5703078" cy="532758"/>
      </dsp:txXfrm>
    </dsp:sp>
    <dsp:sp modelId="{066DEB67-6032-4F4B-BED6-1492A31F5C81}">
      <dsp:nvSpPr>
        <dsp:cNvPr id="0" name=""/>
        <dsp:cNvSpPr/>
      </dsp:nvSpPr>
      <dsp:spPr>
        <a:xfrm>
          <a:off x="0" y="30657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B8FA31F-6F11-4179-9F2B-9E5AA2ACF829}">
      <dsp:nvSpPr>
        <dsp:cNvPr id="0" name=""/>
        <dsp:cNvSpPr/>
      </dsp:nvSpPr>
      <dsp:spPr>
        <a:xfrm>
          <a:off x="411480" y="2770581"/>
          <a:ext cx="5760720" cy="59040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id-ID" sz="2000" i="1" kern="1200" dirty="0" smtClean="0">
              <a:latin typeface="Arial Black" pitchFamily="34" charset="0"/>
            </a:rPr>
            <a:t>peningkatan partisipasi masyarakat</a:t>
          </a:r>
          <a:endParaRPr lang="en-US" sz="2000" i="1" kern="1200" dirty="0"/>
        </a:p>
      </dsp:txBody>
      <dsp:txXfrm>
        <a:off x="440301" y="2799402"/>
        <a:ext cx="5703078" cy="532758"/>
      </dsp:txXfrm>
    </dsp:sp>
    <dsp:sp modelId="{1B5615F3-3AC4-461E-B07F-FC33628CBCB2}">
      <dsp:nvSpPr>
        <dsp:cNvPr id="0" name=""/>
        <dsp:cNvSpPr/>
      </dsp:nvSpPr>
      <dsp:spPr>
        <a:xfrm>
          <a:off x="0" y="39729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DFB8A8-3C89-4DB8-BAD8-B502DDA04DC1}">
      <dsp:nvSpPr>
        <dsp:cNvPr id="0" name=""/>
        <dsp:cNvSpPr/>
      </dsp:nvSpPr>
      <dsp:spPr>
        <a:xfrm>
          <a:off x="411480" y="3677781"/>
          <a:ext cx="5760720" cy="59040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id-ID" sz="2000" i="1" kern="1200" dirty="0" smtClean="0">
              <a:latin typeface="Arial Black" pitchFamily="34" charset="0"/>
            </a:rPr>
            <a:t>peningkatan swadana </a:t>
          </a:r>
          <a:r>
            <a:rPr lang="en-US" sz="2000" i="1" kern="1200" dirty="0" err="1" smtClean="0">
              <a:latin typeface="Arial Black" pitchFamily="34" charset="0"/>
            </a:rPr>
            <a:t>dan</a:t>
          </a:r>
          <a:r>
            <a:rPr lang="en-US" sz="2000" i="1" kern="1200" dirty="0" smtClean="0">
              <a:latin typeface="Arial Black" pitchFamily="34" charset="0"/>
            </a:rPr>
            <a:t> </a:t>
          </a:r>
          <a:r>
            <a:rPr lang="en-US" sz="2000" i="1" kern="1200" dirty="0" err="1" smtClean="0">
              <a:latin typeface="Arial Black" pitchFamily="34" charset="0"/>
            </a:rPr>
            <a:t>swadaya</a:t>
          </a:r>
          <a:endParaRPr lang="en-US" sz="2000" i="1" kern="1200" dirty="0"/>
        </a:p>
      </dsp:txBody>
      <dsp:txXfrm>
        <a:off x="440301" y="3706602"/>
        <a:ext cx="57030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1430-4D46-4579-B335-BB8A75EF381F}">
      <dsp:nvSpPr>
        <dsp:cNvPr id="0" name=""/>
        <dsp:cNvSpPr/>
      </dsp:nvSpPr>
      <dsp:spPr>
        <a:xfrm>
          <a:off x="0" y="1348177"/>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A23779-F560-438A-A8D1-7971F0F0955E}">
      <dsp:nvSpPr>
        <dsp:cNvPr id="0" name=""/>
        <dsp:cNvSpPr/>
      </dsp:nvSpPr>
      <dsp:spPr>
        <a:xfrm>
          <a:off x="411480" y="109725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kenaikan income perkapita</a:t>
          </a:r>
          <a:endParaRPr lang="en-US" sz="1700" i="1" kern="1200" dirty="0"/>
        </a:p>
      </dsp:txBody>
      <dsp:txXfrm>
        <a:off x="435978" y="1121755"/>
        <a:ext cx="5711724" cy="452844"/>
      </dsp:txXfrm>
    </dsp:sp>
    <dsp:sp modelId="{96502B28-C133-4BE2-9DDE-6735CBEF129B}">
      <dsp:nvSpPr>
        <dsp:cNvPr id="0" name=""/>
        <dsp:cNvSpPr/>
      </dsp:nvSpPr>
      <dsp:spPr>
        <a:xfrm>
          <a:off x="0" y="2119297"/>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BAEFF10-C003-4337-B1F0-62CB119DE79A}">
      <dsp:nvSpPr>
        <dsp:cNvPr id="0" name=""/>
        <dsp:cNvSpPr/>
      </dsp:nvSpPr>
      <dsp:spPr>
        <a:xfrm>
          <a:off x="411480" y="186837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penurunan emisi co2</a:t>
          </a:r>
          <a:endParaRPr lang="en-US" sz="1700" i="1" kern="1200" dirty="0"/>
        </a:p>
      </dsp:txBody>
      <dsp:txXfrm>
        <a:off x="435978" y="1892875"/>
        <a:ext cx="5711724" cy="452844"/>
      </dsp:txXfrm>
    </dsp:sp>
    <dsp:sp modelId="{D994E827-5C66-47BC-B803-A9AF369F00DE}">
      <dsp:nvSpPr>
        <dsp:cNvPr id="0" name=""/>
        <dsp:cNvSpPr/>
      </dsp:nvSpPr>
      <dsp:spPr>
        <a:xfrm>
          <a:off x="0" y="2890416"/>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9E9E98-254F-4C83-B724-9B2F97100ADC}">
      <dsp:nvSpPr>
        <dsp:cNvPr id="0" name=""/>
        <dsp:cNvSpPr/>
      </dsp:nvSpPr>
      <dsp:spPr>
        <a:xfrm>
          <a:off x="411480" y="263949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peningkatan indeks pembangunan manusia </a:t>
          </a:r>
          <a:endParaRPr lang="en-US" sz="1700" i="1" kern="1200" dirty="0"/>
        </a:p>
      </dsp:txBody>
      <dsp:txXfrm>
        <a:off x="435978" y="2663995"/>
        <a:ext cx="5711724" cy="452844"/>
      </dsp:txXfrm>
    </dsp:sp>
    <dsp:sp modelId="{066DEB67-6032-4F4B-BED6-1492A31F5C81}">
      <dsp:nvSpPr>
        <dsp:cNvPr id="0" name=""/>
        <dsp:cNvSpPr/>
      </dsp:nvSpPr>
      <dsp:spPr>
        <a:xfrm>
          <a:off x="0" y="3661537"/>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B8FA31F-6F11-4179-9F2B-9E5AA2ACF829}">
      <dsp:nvSpPr>
        <dsp:cNvPr id="0" name=""/>
        <dsp:cNvSpPr/>
      </dsp:nvSpPr>
      <dsp:spPr>
        <a:xfrm>
          <a:off x="411480" y="341061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indeks pembangunan gender </a:t>
          </a:r>
          <a:endParaRPr lang="en-US" sz="1700" i="1" kern="1200" dirty="0"/>
        </a:p>
      </dsp:txBody>
      <dsp:txXfrm>
        <a:off x="435978" y="3435115"/>
        <a:ext cx="5711724" cy="452844"/>
      </dsp:txXfrm>
    </dsp:sp>
    <dsp:sp modelId="{1B5615F3-3AC4-461E-B07F-FC33628CBCB2}">
      <dsp:nvSpPr>
        <dsp:cNvPr id="0" name=""/>
        <dsp:cNvSpPr/>
      </dsp:nvSpPr>
      <dsp:spPr>
        <a:xfrm>
          <a:off x="0" y="4432657"/>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DFB8A8-3C89-4DB8-BAD8-B502DDA04DC1}">
      <dsp:nvSpPr>
        <dsp:cNvPr id="0" name=""/>
        <dsp:cNvSpPr/>
      </dsp:nvSpPr>
      <dsp:spPr>
        <a:xfrm>
          <a:off x="411480" y="418173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penurunan angka kematian ibu melahirkan</a:t>
          </a:r>
          <a:endParaRPr lang="en-US" sz="1700" i="1" kern="1200" dirty="0"/>
        </a:p>
      </dsp:txBody>
      <dsp:txXfrm>
        <a:off x="435978" y="4206235"/>
        <a:ext cx="5711724" cy="452844"/>
      </dsp:txXfrm>
    </dsp:sp>
    <dsp:sp modelId="{F8B6411A-BE48-4966-A2A0-8D6287F633C7}">
      <dsp:nvSpPr>
        <dsp:cNvPr id="0" name=""/>
        <dsp:cNvSpPr/>
      </dsp:nvSpPr>
      <dsp:spPr>
        <a:xfrm>
          <a:off x="0" y="5203777"/>
          <a:ext cx="8229600"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47625" dist="38100" dir="5400000" sy="98000" rotWithShape="0">
            <a:srgbClr val="000000">
              <a:alpha val="48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14D72F2-8A41-4E23-B900-FD9C86EAA6B6}">
      <dsp:nvSpPr>
        <dsp:cNvPr id="0" name=""/>
        <dsp:cNvSpPr/>
      </dsp:nvSpPr>
      <dsp:spPr>
        <a:xfrm>
          <a:off x="411480" y="4952857"/>
          <a:ext cx="5760720" cy="501840"/>
        </a:xfrm>
        <a:prstGeom prst="roundRect">
          <a:avLst/>
        </a:prstGeom>
        <a:gradFill rotWithShape="0">
          <a:gsLst>
            <a:gs pos="0">
              <a:schemeClr val="dk2">
                <a:hueOff val="0"/>
                <a:satOff val="0"/>
                <a:lumOff val="0"/>
                <a:alphaOff val="0"/>
                <a:tint val="96000"/>
                <a:satMod val="130000"/>
                <a:lumMod val="114000"/>
              </a:schemeClr>
            </a:gs>
            <a:gs pos="60000">
              <a:schemeClr val="dk2">
                <a:hueOff val="0"/>
                <a:satOff val="0"/>
                <a:lumOff val="0"/>
                <a:alphaOff val="0"/>
                <a:tint val="100000"/>
                <a:satMod val="106000"/>
                <a:lumMod val="110000"/>
              </a:schemeClr>
            </a:gs>
            <a:gs pos="100000">
              <a:schemeClr val="dk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id-ID" sz="1700" i="1" kern="1200" dirty="0" smtClean="0">
              <a:latin typeface="Arial Black" pitchFamily="34" charset="0"/>
            </a:rPr>
            <a:t>peningkatan umur harapan hidup</a:t>
          </a:r>
          <a:endParaRPr lang="en-US" sz="1700" i="1" kern="1200" dirty="0"/>
        </a:p>
      </dsp:txBody>
      <dsp:txXfrm>
        <a:off x="435978" y="4977355"/>
        <a:ext cx="57117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C6F09E0-3DB1-4DE7-823D-E973FBA26102}" type="datetimeFigureOut">
              <a:rPr lang="en-US" smtClean="0"/>
              <a:pPr/>
              <a:t>10/26/2017</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7BC0632A-48D0-4779-945D-AB47FEE0CBB6}" type="slidenum">
              <a:rPr lang="en-US" smtClean="0"/>
              <a:pPr/>
              <a:t>‹#›</a:t>
            </a:fld>
            <a:endParaRPr lang="en-US"/>
          </a:p>
        </p:txBody>
      </p:sp>
    </p:spTree>
    <p:extLst>
      <p:ext uri="{BB962C8B-B14F-4D97-AF65-F5344CB8AC3E}">
        <p14:creationId xmlns:p14="http://schemas.microsoft.com/office/powerpoint/2010/main" val="304873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CF1D5F-C84F-41C7-B7C4-672242399A42}" type="slidenum">
              <a:rPr lang="en-US" smtClean="0">
                <a:latin typeface="Arial" pitchFamily="34" charset="0"/>
              </a:rPr>
              <a:pPr fontAlgn="base">
                <a:spcBef>
                  <a:spcPct val="0"/>
                </a:spcBef>
                <a:spcAft>
                  <a:spcPct val="0"/>
                </a:spcAft>
                <a:defRPr/>
              </a:pPr>
              <a:t>5</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eaLnBrk="1" hangingPunct="1">
              <a:spcBef>
                <a:spcPct val="0"/>
              </a:spcBef>
            </a:pPr>
            <a:endParaRPr lang="en-US" smtClean="0"/>
          </a:p>
        </p:txBody>
      </p:sp>
    </p:spTree>
    <p:extLst>
      <p:ext uri="{BB962C8B-B14F-4D97-AF65-F5344CB8AC3E}">
        <p14:creationId xmlns:p14="http://schemas.microsoft.com/office/powerpoint/2010/main" val="408241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AE5BE-1BF2-41A8-9F98-362B0771E4A8}"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406966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C3112B-DF09-4030-B73F-CFB90F871E25}"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409505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8" name="Slide Number Placeholder 7"/>
          <p:cNvSpPr>
            <a:spLocks noGrp="1"/>
          </p:cNvSpPr>
          <p:nvPr>
            <p:ph type="sldNum" sz="quarter" idx="11"/>
          </p:nvPr>
        </p:nvSpPr>
        <p:spPr/>
        <p:txBody>
          <a:bodyPr/>
          <a:lstStyle/>
          <a:p>
            <a:fld id="{7A69F9C8-A13D-4A99-9FEE-49F19A83F02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9F9C8-A13D-4A99-9FEE-49F19A83F027}"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9F9C8-A13D-4A99-9FEE-49F19A83F027}"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402CF-35B1-412B-97B4-7BD20921A3FC}"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9F9C8-A13D-4A99-9FEE-49F19A83F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24402CF-35B1-412B-97B4-7BD20921A3FC}" type="datetimeFigureOut">
              <a:rPr lang="en-US" smtClean="0"/>
              <a:pPr/>
              <a:t>10/26/2017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A69F9C8-A13D-4A99-9FEE-49F19A83F027}"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awa p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28" y="-272"/>
            <a:ext cx="7896144" cy="68582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941163" y="2514601"/>
            <a:ext cx="6687296" cy="2262781"/>
          </a:xfrm>
        </p:spPr>
        <p:txBody>
          <a:bodyPr>
            <a:normAutofit fontScale="90000"/>
          </a:bodyPr>
          <a:lstStyle/>
          <a:p>
            <a:r>
              <a:rPr lang="id-ID" sz="6000" dirty="0" smtClean="0">
                <a:solidFill>
                  <a:schemeClr val="bg1"/>
                </a:solidFill>
              </a:rPr>
              <a:t>Pemberdayaan Masyarakat melalui  Inovasi Kegiatan Pengabdian kepada Masyarakat</a:t>
            </a:r>
            <a:endParaRPr lang="en-US" sz="6000" dirty="0">
              <a:solidFill>
                <a:schemeClr val="bg1"/>
              </a:solidFill>
            </a:endParaRPr>
          </a:p>
        </p:txBody>
      </p:sp>
      <p:sp>
        <p:nvSpPr>
          <p:cNvPr id="3" name="Subtitle 2"/>
          <p:cNvSpPr>
            <a:spLocks noGrp="1"/>
          </p:cNvSpPr>
          <p:nvPr>
            <p:ph type="subTitle" idx="1"/>
          </p:nvPr>
        </p:nvSpPr>
        <p:spPr>
          <a:xfrm>
            <a:off x="1941910" y="4777380"/>
            <a:ext cx="6686549" cy="2080621"/>
          </a:xfrm>
        </p:spPr>
        <p:txBody>
          <a:bodyPr>
            <a:normAutofit fontScale="92500" lnSpcReduction="20000"/>
          </a:bodyPr>
          <a:lstStyle/>
          <a:p>
            <a:endParaRPr lang="en-US" sz="2000" dirty="0" smtClean="0"/>
          </a:p>
          <a:p>
            <a:endParaRPr lang="id-ID" sz="2000" dirty="0" smtClean="0">
              <a:solidFill>
                <a:srgbClr val="FFFF00"/>
              </a:solidFill>
            </a:endParaRPr>
          </a:p>
          <a:p>
            <a:endParaRPr lang="id-ID" sz="2000" dirty="0" smtClean="0">
              <a:solidFill>
                <a:srgbClr val="FFFF00"/>
              </a:solidFill>
            </a:endParaRPr>
          </a:p>
          <a:p>
            <a:r>
              <a:rPr lang="id-ID" sz="2000" dirty="0" smtClean="0">
                <a:solidFill>
                  <a:srgbClr val="FFFF00"/>
                </a:solidFill>
              </a:rPr>
              <a:t>Oleh</a:t>
            </a:r>
          </a:p>
          <a:p>
            <a:r>
              <a:rPr lang="id-ID" sz="2000" dirty="0" smtClean="0">
                <a:solidFill>
                  <a:srgbClr val="FFFF00"/>
                </a:solidFill>
              </a:rPr>
              <a:t>Suparni Setyowati Rahayu</a:t>
            </a:r>
          </a:p>
          <a:p>
            <a:endParaRPr lang="en-US" sz="2000" dirty="0" smtClean="0">
              <a:solidFill>
                <a:srgbClr val="FFFF00"/>
              </a:solidFill>
            </a:endParaRPr>
          </a:p>
          <a:p>
            <a:r>
              <a:rPr lang="id-ID" sz="2000" dirty="0" smtClean="0">
                <a:solidFill>
                  <a:srgbClr val="FFFF00"/>
                </a:solidFill>
              </a:rPr>
              <a:t>UPGRIS</a:t>
            </a:r>
            <a:r>
              <a:rPr lang="en-US" sz="2000" dirty="0" smtClean="0">
                <a:solidFill>
                  <a:srgbClr val="FFFF00"/>
                </a:solidFill>
              </a:rPr>
              <a:t>, 2</a:t>
            </a:r>
            <a:r>
              <a:rPr lang="id-ID" sz="2000" dirty="0" smtClean="0">
                <a:solidFill>
                  <a:srgbClr val="FFFF00"/>
                </a:solidFill>
              </a:rPr>
              <a:t>6</a:t>
            </a:r>
            <a:r>
              <a:rPr lang="en-US" sz="2000" dirty="0" smtClean="0">
                <a:solidFill>
                  <a:srgbClr val="FFFF00"/>
                </a:solidFill>
              </a:rPr>
              <a:t> OKTOBER 2017</a:t>
            </a:r>
            <a:endParaRPr lang="en-US" sz="2000" dirty="0">
              <a:solidFill>
                <a:srgbClr val="FFFF00"/>
              </a:solidFill>
            </a:endParaRPr>
          </a:p>
        </p:txBody>
      </p:sp>
    </p:spTree>
    <p:extLst>
      <p:ext uri="{BB962C8B-B14F-4D97-AF65-F5344CB8AC3E}">
        <p14:creationId xmlns:p14="http://schemas.microsoft.com/office/powerpoint/2010/main" val="5518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5975"/>
          </a:xfrm>
          <a:solidFill>
            <a:schemeClr val="accent6">
              <a:lumMod val="75000"/>
            </a:schemeClr>
          </a:solidFill>
        </p:spPr>
        <p:txBody>
          <a:bodyPr rtlCol="0">
            <a:normAutofit/>
          </a:bodyPr>
          <a:lstStyle/>
          <a:p>
            <a:pPr eaLnBrk="1" fontAlgn="auto" hangingPunct="1">
              <a:spcAft>
                <a:spcPts val="0"/>
              </a:spcAft>
              <a:defRPr/>
            </a:pPr>
            <a:r>
              <a:rPr lang="en-US" dirty="0" smtClean="0">
                <a:solidFill>
                  <a:srgbClr val="FFFF00"/>
                </a:solidFill>
              </a:rPr>
              <a:t>TAHAP </a:t>
            </a:r>
            <a:r>
              <a:rPr lang="id-ID" dirty="0" smtClean="0">
                <a:solidFill>
                  <a:srgbClr val="FFFF00"/>
                </a:solidFill>
              </a:rPr>
              <a:t> </a:t>
            </a:r>
            <a:r>
              <a:rPr lang="en-US" dirty="0" err="1" smtClean="0">
                <a:solidFill>
                  <a:srgbClr val="FFFF00"/>
                </a:solidFill>
              </a:rPr>
              <a:t>Pemb</a:t>
            </a:r>
            <a:r>
              <a:rPr lang="id-ID" dirty="0" smtClean="0">
                <a:solidFill>
                  <a:srgbClr val="FFFF00"/>
                </a:solidFill>
              </a:rPr>
              <a:t>erdayaan</a:t>
            </a:r>
            <a:r>
              <a:rPr lang="en-US" dirty="0" smtClean="0">
                <a:solidFill>
                  <a:srgbClr val="FFFF00"/>
                </a:solidFill>
              </a:rPr>
              <a:t> </a:t>
            </a:r>
            <a:r>
              <a:rPr lang="en-US" dirty="0" err="1" smtClean="0">
                <a:solidFill>
                  <a:srgbClr val="FFFF00"/>
                </a:solidFill>
              </a:rPr>
              <a:t>masyarakat</a:t>
            </a:r>
            <a:endParaRPr lang="en-US" dirty="0">
              <a:solidFill>
                <a:srgbClr val="FFFF00"/>
              </a:solidFill>
            </a:endParaRPr>
          </a:p>
        </p:txBody>
      </p:sp>
      <p:sp>
        <p:nvSpPr>
          <p:cNvPr id="11" name="Rounded Rectangle 10"/>
          <p:cNvSpPr/>
          <p:nvPr/>
        </p:nvSpPr>
        <p:spPr>
          <a:xfrm>
            <a:off x="601663" y="2016125"/>
            <a:ext cx="7877175" cy="100806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smtClean="0"/>
              <a:t>Urgensi</a:t>
            </a:r>
            <a:r>
              <a:rPr lang="en-US" b="1" dirty="0" smtClean="0"/>
              <a:t> </a:t>
            </a:r>
            <a:r>
              <a:rPr lang="en-US" b="1" dirty="0" err="1" smtClean="0"/>
              <a:t>permasalahan</a:t>
            </a:r>
            <a:r>
              <a:rPr lang="en-US" b="1" dirty="0" smtClean="0"/>
              <a:t> </a:t>
            </a:r>
            <a:r>
              <a:rPr lang="en-US" b="1" dirty="0" err="1" smtClean="0"/>
              <a:t>prioritas</a:t>
            </a:r>
            <a:endParaRPr lang="id-ID" dirty="0"/>
          </a:p>
        </p:txBody>
      </p:sp>
      <p:sp>
        <p:nvSpPr>
          <p:cNvPr id="9" name="Flowchart: Terminator 8"/>
          <p:cNvSpPr/>
          <p:nvPr/>
        </p:nvSpPr>
        <p:spPr>
          <a:xfrm>
            <a:off x="933450" y="3702050"/>
            <a:ext cx="3708400" cy="136683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smtClean="0"/>
              <a:t>Solusi</a:t>
            </a:r>
            <a:r>
              <a:rPr lang="en-US" sz="2000" dirty="0" smtClean="0"/>
              <a:t> </a:t>
            </a:r>
            <a:r>
              <a:rPr lang="en-US" sz="2000" dirty="0" err="1" smtClean="0"/>
              <a:t>dan</a:t>
            </a:r>
            <a:r>
              <a:rPr lang="en-US" sz="2000" dirty="0" smtClean="0"/>
              <a:t> target </a:t>
            </a:r>
            <a:r>
              <a:rPr lang="en-US" sz="2000" dirty="0" err="1" smtClean="0"/>
              <a:t>luaran</a:t>
            </a:r>
            <a:endParaRPr lang="id-ID" sz="2000" dirty="0"/>
          </a:p>
        </p:txBody>
      </p:sp>
      <p:sp>
        <p:nvSpPr>
          <p:cNvPr id="14" name="Flowchart: Terminator 13"/>
          <p:cNvSpPr/>
          <p:nvPr/>
        </p:nvSpPr>
        <p:spPr>
          <a:xfrm>
            <a:off x="5237163" y="3702050"/>
            <a:ext cx="3708400" cy="136683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smtClean="0"/>
              <a:t>Metode</a:t>
            </a:r>
            <a:r>
              <a:rPr lang="en-US" sz="2000" dirty="0" smtClean="0"/>
              <a:t> </a:t>
            </a:r>
            <a:r>
              <a:rPr lang="en-US" sz="2000" dirty="0" err="1" smtClean="0"/>
              <a:t>pelaksanaan</a:t>
            </a:r>
            <a:endParaRPr lang="id-ID" sz="2000" dirty="0"/>
          </a:p>
        </p:txBody>
      </p:sp>
      <p:sp>
        <p:nvSpPr>
          <p:cNvPr id="5" name="Down Arrow 4"/>
          <p:cNvSpPr/>
          <p:nvPr/>
        </p:nvSpPr>
        <p:spPr>
          <a:xfrm>
            <a:off x="2573338" y="3024188"/>
            <a:ext cx="430212" cy="677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5" name="Down Arrow 14"/>
          <p:cNvSpPr/>
          <p:nvPr/>
        </p:nvSpPr>
        <p:spPr>
          <a:xfrm>
            <a:off x="6892925" y="3041650"/>
            <a:ext cx="384175" cy="677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6" name="Flowchart: Terminator 15"/>
          <p:cNvSpPr/>
          <p:nvPr/>
        </p:nvSpPr>
        <p:spPr>
          <a:xfrm>
            <a:off x="196850" y="5495925"/>
            <a:ext cx="3008313" cy="1152525"/>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smtClean="0"/>
              <a:t>Sharing resources</a:t>
            </a:r>
            <a:endParaRPr lang="id-ID" sz="2000" dirty="0"/>
          </a:p>
        </p:txBody>
      </p:sp>
      <p:sp>
        <p:nvSpPr>
          <p:cNvPr id="17" name="Flowchart: Terminator 16"/>
          <p:cNvSpPr/>
          <p:nvPr/>
        </p:nvSpPr>
        <p:spPr>
          <a:xfrm>
            <a:off x="3403600" y="5495925"/>
            <a:ext cx="3328988" cy="1152525"/>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 </a:t>
            </a:r>
            <a:r>
              <a:rPr lang="en-US" dirty="0" err="1" smtClean="0"/>
              <a:t>potensi</a:t>
            </a:r>
            <a:r>
              <a:rPr lang="en-US" dirty="0" smtClean="0"/>
              <a:t> </a:t>
            </a:r>
            <a:r>
              <a:rPr lang="en-US" dirty="0" err="1" smtClean="0"/>
              <a:t>masyarakat</a:t>
            </a:r>
            <a:endParaRPr lang="id-ID" dirty="0"/>
          </a:p>
        </p:txBody>
      </p:sp>
      <p:sp>
        <p:nvSpPr>
          <p:cNvPr id="18" name="Down Arrow 17"/>
          <p:cNvSpPr/>
          <p:nvPr/>
        </p:nvSpPr>
        <p:spPr>
          <a:xfrm>
            <a:off x="1700213" y="5083175"/>
            <a:ext cx="27146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9" name="Down Arrow 18"/>
          <p:cNvSpPr/>
          <p:nvPr/>
        </p:nvSpPr>
        <p:spPr>
          <a:xfrm>
            <a:off x="3860800" y="5068888"/>
            <a:ext cx="27146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636" name="Rectangle 3"/>
          <p:cNvSpPr>
            <a:spLocks noChangeArrowheads="1"/>
          </p:cNvSpPr>
          <p:nvPr/>
        </p:nvSpPr>
        <p:spPr bwMode="auto">
          <a:xfrm>
            <a:off x="601663" y="981075"/>
            <a:ext cx="7877175" cy="4616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err="1" smtClean="0"/>
              <a:t>Analisis</a:t>
            </a:r>
            <a:r>
              <a:rPr lang="en-US" sz="2400" dirty="0" smtClean="0"/>
              <a:t> </a:t>
            </a:r>
            <a:r>
              <a:rPr lang="en-US" sz="2400" dirty="0" err="1" smtClean="0"/>
              <a:t>situasi</a:t>
            </a:r>
            <a:r>
              <a:rPr lang="en-US" sz="2400" dirty="0" smtClean="0"/>
              <a:t> </a:t>
            </a:r>
            <a:r>
              <a:rPr lang="en-US" sz="2400" dirty="0" err="1" smtClean="0"/>
              <a:t>masyarakat</a:t>
            </a:r>
            <a:endParaRPr lang="id-ID" sz="2400" dirty="0"/>
          </a:p>
        </p:txBody>
      </p:sp>
    </p:spTree>
    <p:extLst>
      <p:ext uri="{BB962C8B-B14F-4D97-AF65-F5344CB8AC3E}">
        <p14:creationId xmlns:p14="http://schemas.microsoft.com/office/powerpoint/2010/main" val="300555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95338" y="5756275"/>
            <a:ext cx="7772400" cy="836613"/>
          </a:xfrm>
          <a:solidFill>
            <a:srgbClr val="00B050"/>
          </a:solidFill>
        </p:spPr>
        <p:txBody>
          <a:bodyPr/>
          <a:lstStyle/>
          <a:p>
            <a:pPr eaLnBrk="1" hangingPunct="1"/>
            <a:r>
              <a:rPr lang="id-ID" sz="2400" smtClean="0"/>
              <a:t>Peta Pengrajin Tahu di Pedukuhan Pesalakan Desa Adiwerna Kabupaten Tegal</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b="3329"/>
          <a:stretch>
            <a:fillRect/>
          </a:stretch>
        </p:blipFill>
        <p:spPr bwMode="auto">
          <a:xfrm>
            <a:off x="4464050" y="20638"/>
            <a:ext cx="467995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5092700" y="4348163"/>
            <a:ext cx="3527425" cy="12001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t>Luas wilayah </a:t>
            </a:r>
            <a:r>
              <a:rPr lang="id-ID" sz="2400"/>
              <a:t>Pedukuhan Pesalakan D</a:t>
            </a:r>
            <a:r>
              <a:rPr lang="pt-BR" sz="2400"/>
              <a:t>esa Adiwerna sekitar </a:t>
            </a:r>
            <a:r>
              <a:rPr lang="id-ID" sz="2400"/>
              <a:t>62.151 </a:t>
            </a:r>
            <a:r>
              <a:rPr lang="pt-BR" sz="2400"/>
              <a:t>ha :</a:t>
            </a:r>
            <a:endParaRPr lang="id-ID" sz="2400"/>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49323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itle 1"/>
          <p:cNvSpPr txBox="1">
            <a:spLocks/>
          </p:cNvSpPr>
          <p:nvPr/>
        </p:nvSpPr>
        <p:spPr bwMode="auto">
          <a:xfrm>
            <a:off x="250825" y="115888"/>
            <a:ext cx="4841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sz="4000" dirty="0" smtClean="0"/>
              <a:t>HILIRISASI </a:t>
            </a:r>
          </a:p>
          <a:p>
            <a:pPr algn="ctr" eaLnBrk="1" hangingPunct="1"/>
            <a:r>
              <a:rPr lang="id-ID" sz="4000" dirty="0" smtClean="0"/>
              <a:t>HASIL </a:t>
            </a:r>
            <a:r>
              <a:rPr lang="id-ID" sz="4000" dirty="0"/>
              <a:t>PENELITIAN</a:t>
            </a:r>
          </a:p>
        </p:txBody>
      </p:sp>
    </p:spTree>
    <p:extLst>
      <p:ext uri="{BB962C8B-B14F-4D97-AF65-F5344CB8AC3E}">
        <p14:creationId xmlns:p14="http://schemas.microsoft.com/office/powerpoint/2010/main" val="236678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sz="quarter"/>
          </p:nvPr>
        </p:nvSpPr>
        <p:spPr>
          <a:xfrm>
            <a:off x="457200" y="381000"/>
            <a:ext cx="8229600" cy="1905000"/>
          </a:xfrm>
        </p:spPr>
        <p:txBody>
          <a:bodyPr>
            <a:normAutofit fontScale="90000"/>
          </a:bodyPr>
          <a:lstStyle/>
          <a:p>
            <a:pPr algn="ctr"/>
            <a:r>
              <a:rPr lang="id-ID" dirty="0" smtClean="0"/>
              <a:t>Sasaran </a:t>
            </a:r>
            <a:br>
              <a:rPr lang="id-ID" dirty="0" smtClean="0"/>
            </a:br>
            <a:r>
              <a:rPr lang="id-ID" dirty="0" smtClean="0"/>
              <a:t> mahasiswa, masyarakat produktif dan non produktif</a:t>
            </a:r>
          </a:p>
        </p:txBody>
      </p:sp>
      <p:sp>
        <p:nvSpPr>
          <p:cNvPr id="3" name="Subtitle 2"/>
          <p:cNvSpPr>
            <a:spLocks noGrp="1"/>
          </p:cNvSpPr>
          <p:nvPr>
            <p:ph type="subTitle" sz="quarter" idx="1"/>
          </p:nvPr>
        </p:nvSpPr>
        <p:spPr>
          <a:xfrm>
            <a:off x="228600" y="3429000"/>
            <a:ext cx="8915400" cy="3200400"/>
          </a:xfrm>
        </p:spPr>
        <p:txBody>
          <a:bodyPr rtlCol="0">
            <a:normAutofit/>
          </a:bodyPr>
          <a:lstStyle/>
          <a:p>
            <a:pPr marL="514350" indent="-514350" algn="l" fontAlgn="auto">
              <a:spcAft>
                <a:spcPts val="0"/>
              </a:spcAft>
              <a:buFontTx/>
              <a:buAutoNum type="arabicPeriod"/>
              <a:defRPr/>
            </a:pPr>
            <a:r>
              <a:rPr lang="id-ID" dirty="0" smtClean="0"/>
              <a:t>PKM                           5. PKW                      9. HILINK</a:t>
            </a:r>
          </a:p>
          <a:p>
            <a:pPr marL="514350" indent="-514350" algn="l" fontAlgn="auto">
              <a:spcAft>
                <a:spcPts val="0"/>
              </a:spcAft>
              <a:defRPr/>
            </a:pPr>
            <a:r>
              <a:rPr lang="id-ID" dirty="0" smtClean="0"/>
              <a:t>    2. PPDM                            6. PKW – CSR         10. KKN PPM</a:t>
            </a:r>
          </a:p>
          <a:p>
            <a:pPr marL="514350" indent="-514350" algn="l" fontAlgn="auto">
              <a:spcAft>
                <a:spcPts val="0"/>
              </a:spcAft>
              <a:defRPr/>
            </a:pPr>
            <a:r>
              <a:rPr lang="id-ID" dirty="0" smtClean="0"/>
              <a:t>       3. PPPE                              7. PPK</a:t>
            </a:r>
          </a:p>
          <a:p>
            <a:pPr marL="514350" indent="-514350" algn="l" fontAlgn="auto">
              <a:spcAft>
                <a:spcPts val="0"/>
              </a:spcAft>
              <a:defRPr/>
            </a:pPr>
            <a:r>
              <a:rPr lang="id-ID" dirty="0" smtClean="0"/>
              <a:t>          4. PPUD                              8. PPUPIK        </a:t>
            </a:r>
          </a:p>
          <a:p>
            <a:pPr marL="514350" indent="-514350" algn="l" fontAlgn="auto">
              <a:spcAft>
                <a:spcPts val="0"/>
              </a:spcAft>
              <a:defRPr/>
            </a:pPr>
            <a:endParaRPr lang="id-ID" dirty="0" smtClean="0"/>
          </a:p>
          <a:p>
            <a:pPr marL="514350" indent="-514350" algn="l" fontAlgn="auto">
              <a:spcAft>
                <a:spcPts val="0"/>
              </a:spcAft>
              <a:buFontTx/>
              <a:buAutoNum type="arabicPeriod"/>
              <a:defRPr/>
            </a:pPr>
            <a:endParaRPr lang="id-ID" dirty="0"/>
          </a:p>
        </p:txBody>
      </p:sp>
      <p:sp>
        <p:nvSpPr>
          <p:cNvPr id="59396" name="Down Arrow 3"/>
          <p:cNvSpPr>
            <a:spLocks noChangeArrowheads="1"/>
          </p:cNvSpPr>
          <p:nvPr/>
        </p:nvSpPr>
        <p:spPr bwMode="auto">
          <a:xfrm>
            <a:off x="3733800" y="2209800"/>
            <a:ext cx="1905000" cy="7620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d-ID"/>
          </a:p>
        </p:txBody>
      </p:sp>
    </p:spTree>
    <p:extLst>
      <p:ext uri="{BB962C8B-B14F-4D97-AF65-F5344CB8AC3E}">
        <p14:creationId xmlns:p14="http://schemas.microsoft.com/office/powerpoint/2010/main" val="154428120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descr="http://4.bp.blogspot.com/_ucwsqLWzNb0/TMe5Ep9juTI/AAAAAAAAABg/0qTVDzwTwFo/s1600/merapi2.jpg"/>
          <p:cNvPicPr>
            <a:picLocks noChangeAspect="1" noChangeArrowheads="1"/>
          </p:cNvPicPr>
          <p:nvPr/>
        </p:nvPicPr>
        <p:blipFill>
          <a:blip r:embed="rId2" cstate="print"/>
          <a:srcRect/>
          <a:stretch>
            <a:fillRect/>
          </a:stretch>
        </p:blipFill>
        <p:spPr bwMode="auto">
          <a:xfrm>
            <a:off x="0" y="0"/>
            <a:ext cx="4800600" cy="3581400"/>
          </a:xfrm>
          <a:prstGeom prst="rect">
            <a:avLst/>
          </a:prstGeom>
          <a:noFill/>
        </p:spPr>
      </p:pic>
      <p:pic>
        <p:nvPicPr>
          <p:cNvPr id="36868" name="Picture 4" descr="http://image.metrotvnews.com/bank_images/actual/123681.jpg"/>
          <p:cNvPicPr>
            <a:picLocks noChangeAspect="1" noChangeArrowheads="1"/>
          </p:cNvPicPr>
          <p:nvPr/>
        </p:nvPicPr>
        <p:blipFill>
          <a:blip r:embed="rId3" cstate="print"/>
          <a:srcRect/>
          <a:stretch>
            <a:fillRect/>
          </a:stretch>
        </p:blipFill>
        <p:spPr bwMode="auto">
          <a:xfrm>
            <a:off x="4648201" y="0"/>
            <a:ext cx="4495800" cy="3581400"/>
          </a:xfrm>
          <a:prstGeom prst="rect">
            <a:avLst/>
          </a:prstGeom>
          <a:noFill/>
        </p:spPr>
      </p:pic>
      <p:pic>
        <p:nvPicPr>
          <p:cNvPr id="36870" name="Picture 6" descr="http://www.kabar24.com/wp-content/uploads/2012/11/221112-ATK-11LONGSOR2.jpg"/>
          <p:cNvPicPr>
            <a:picLocks noChangeAspect="1" noChangeArrowheads="1"/>
          </p:cNvPicPr>
          <p:nvPr/>
        </p:nvPicPr>
        <p:blipFill>
          <a:blip r:embed="rId4" cstate="print"/>
          <a:srcRect/>
          <a:stretch>
            <a:fillRect/>
          </a:stretch>
        </p:blipFill>
        <p:spPr bwMode="auto">
          <a:xfrm>
            <a:off x="0" y="3429000"/>
            <a:ext cx="4648200" cy="3429000"/>
          </a:xfrm>
          <a:prstGeom prst="rect">
            <a:avLst/>
          </a:prstGeom>
          <a:noFill/>
        </p:spPr>
      </p:pic>
      <p:sp>
        <p:nvSpPr>
          <p:cNvPr id="36874" name="AutoShape 10" descr="data:image/jpeg;base64,/9j/4AAQSkZJRgABAQAAAQABAAD/2wCEAAkGBxQTEhUUExQWFRUXGB4aGRcYGR4fIBohHx4dHx8hHxwgHyghISAlIiAfIjEhJSorLi4uICAzODQuNygtLiwBCgoKDg0OGxAQGywmICQ1LDQsLDQsLzQsLCwsLC8sLCwsLCwsLCwsLCwsLCwsLCwsLCwsLCwsLCwsLCwsLCwsLP/AABEIALcBEwMBIgACEQEDEQH/xAAbAAACAgMBAAAAAAAAAAAAAAAEBQMGAAIHAf/EAEcQAAIBAgQFAgMFBQUFBgcAAAECEQMhAAQSMQUTIkFRBmEycYEUQpGhsQcjUsHRM2KC4fAVcpKi0hYkQ1ODwjREZHPT4/H/xAAZAQADAQEBAAAAAAAAAAAAAAAAAQIDBAX/xAAuEQACAgEEAQMDAwMFAAAAAAAAAQIRIQMSMUFRBBNhInGRgaHwUsHhFDJCsdH/2gAMAwEAAhEDEQA/AGyIbDvgjhnEcqrMXrURBADsykHyQAwMDaT+WOf8d4q2YDBSVpWhYgvfc+3tgY+m1G7R+GBQsHOjsdXjeRY//HUZ76qs/h1iManiWRgn7XSfwEqwfzqHHFa/CUWOu0gHb698a/7Np/xL/wAQxXtLyR7vwdb4rncklM1gwrMuyczVBPlQf1xRs1xYV6j80hLsDPYqVERsD/TFarZZEqBabhpAJI+e34XwRluFfeYnT3IE3nDUaByvIVlOHvVzGlCIMwfCLJJP0vHfbFiGQyqroqVKxkQ1wqke4FoHk/jhbwA06T16lVwimVTpYmJBLH2NgJ9/rq+cos7A1gFBXSxWJBuTtNjbvinQlYzzfGNIZcrmBTU26Qw9rEIZOEy8Yq02d3zCVCRcseqPb92D9J7YXZ6nQ1DTmEIiSdL7+I03J38YVuAwIB1eANz9N8RsXJrvTxR0vhBFRQwIhrjAvqCiF1kOjMCoKdxMAXNsa8CPIywEBqs6adLUAXNrA/Lt9N8e5illGqmpmKjFjBNNQ2gEAAjVEsJG9sEckywUnOEs4BIIJsJkbx2vHy94xaR6FrQzc3K0tZkKWeUE2TZhEbzJ8k4OpDhVIislJy1NgV6qkatwOo6Z7wcZw/1VSeoxfKjl/cHMqXO5nzI8C0b3wS3dCVFlq1cnlcpTWshqEAKxpVJlok2OmBYgCLAADxjn9bPrUViyLSL/AAQ51QSREC2x0ktE9R9sG53P0q5rMlLl0EKkklyoZdwbkk328Da+Eutq1UaUVCgUa4KqBumsiVQ23Ak+SdhMdWaUalNVqjpWBAVgCSxABkMs2knYQRa+BcplmqtRCtCmoE0KSWUtHUOkiT2PsB2w84Jk3rKnMmpy3ZRcMrqTfc6iS5Ckgd9wRfruUzNNaaqauWSBGlCoAjsOrBYHO+D+gnTUa9Os8yAqFQRcmS15sBYd5xNxHIZek4U0qtKoF6OoDedMgLJve98P/WHLamrrXQaWUdBX7zKskgkiJmcVjjTjLAgVFrsBpFVQpCS3T8Y6yCWPSPqIIw4vyS1fBXadNkWo7GmS6A6DMyxtA8jcE+R3wVQdDNQBiFAmNNyALXBH47/XEJKs41Cp9mBYhl0KZsCx3AI8E+L3vrlS61Kem1DVqRakECQCWZTaIvqiCAMN5NNOcoW0S5eo3OCHrrS0AuHXbpgoT8NrL/D9MbV20KyVBBBBd2IY37IV7k6jDfdAvOM4TVCszllFDmanB0g1CsldChSRAMxtfcSMLcxl5YM7HlPLdBBeFMSVmxiwJicFUKUnJZGnGctSoomisKhqERKRoExqsx/Ai+/YYVVKa0qkPLg7MDpEHZhaSu9oEj6HB1LiRQl+TZyrAMp1aACJQxAF97mwE+Y9NIkPVUnmMzdLCwiR0fFN5uYM+ZwssMXg0OU1uHvy0QkHRZtIuACY3P8APBNHPQq0y2lGY6zABO5g9iDqJmLTgTiebbmP1BxGlSq6VgHZVItfsI72xrms0eVRhYTqXmAfEx+MMZNwDEROnT5vEosSZvmqkmTDkBQvSGGsgKshpFgt4ttGDqeaGXdqZcadIbpVrbDTBOoxH59hgTJ5InSypzEZoXrC6tMySpuBNgW09/OAs3KowCqWqG50yVgk9PgkzbxH0ynDd9LNKtWXHhXEgQtVPhYXV7iJ307EgjfAvGMlTq0yiDl6n5hDEkbGy9wYMwZGK5lKzU1VaY6pYEdJ1GZA2JiD3I+99X2U4j0sapCkNpMdr6bRtJ745ZR1NJ3F4E1ZBxDKsKmbqDZqPSCL/FS7EX2/PClwDRyf3ep9hb+0/LFspKhDhk1K4CsdiFBmzbi4Bt4Ei2BuL8B1JTNDVUSjLNqIDqC2qY2cDud/bG2j6iM8N5IcWirctjBAJED9MZjU5Ko0ELYgfoMZjo3LyQSZpeqlY6dN48wYxvUSdlO0+cblXqMhppzCgD6IB2MXkjz/AK3wVRzOZWf+6Kfbl7fXFx4Kksi3kHwfwxirHxAj5jDGpns0f/k4+VOf1Bxgz+Yi+TB+dL+mLwTRX6cvV8XB/wCaMM82+kL2WYA/DEORylVqy6qfL1GASIF2n8B+gxfMnnsjTUKTzCO/LJ/UYQzmtUFmA1Ko0zLEKNybmL/XFu4fksrTpproh6hUFiXaJN4gGLYsz+qcktimkG16R/phFR9Uaq1QimgS2kaVNr3J8m/6dsC+QbfKB3yuSYgHLhJMSKr2nv8ATFayHDKj1QtBTUYGbCLA7kmwFtycWfi2aaug5VOlYnV0jUANMGd4v2vY9sNXqPl1FOirqQo5hAnU8Xi2wNhHYe+E0rKjKSRP6e4BXWua1cKNIqCmAdRDPbVbwpIjzftjTifBagYayoU9IPSvjuWB8yYOFGc9Q5hN3M+6jCjP8UzNYK8yFN+neL7QRbf3ke2BrGGCavKJ/VfCzRg66bhttBJAAIJk/hiPhwqaVchdIBLM4MfDAVSRGsgyIBIgHth3muCrGrM16NJCGKntJABGkBQDMeII84qz52m2mmUZmDEagxhhMiEAsTv5IIHbEp2gtN2iHh1B67tyhAnUVuyiJI1TMibdW+3eMGtw3MLl9YWjylqFCysAWa28HqVZgeC1sb8VopTpBkJpu7fvEHTYWErII3JuvcdwcenNNTy6ZdtChHLEqOoloPW03N4gWEdyLugHXojjdZKvJYHRXp8pKlQEBJMKwtsTAm8G/Y4ccf8ATtWihfprdgtFizT2JGn4fJE9vcihZDiNTKvzFVGc/CJLBLXi+8GO/fBx9d5r+FPw/wA8OvAmWDNema1JHqVGplABID3MkQLiBcbkxY+MVvjvFAzaKYMEjVAA13sLD9N7HxG59RPWMuFVomdOr4IZQATEzO9sQUoGqpVUPVdh+8L6QhmS2kC+4vsPEkYOx9YNqeWJJsUoghWgs0yVLAESuoxMWH5YPo5kFjSRlppradNLWxteJiQIhQdt7b4FbPalWhl0DlhpKqhZzBa4tOqADa427DElapVq6Kao7OEKlVWYCnqY/eU/xWHg7xhuhLuyLh2X1FkbSVuQX6SANyASJPwgAk7274AytF3qlaasVMjsOkXNyIsBM+2DMxmkcNQooAS6KsX1xqBOpgCNTENBgC3jGSgZqNVxRREOpkRWJcxbpNwT3MwARgHWDTL54ljpQ9KEC7MUA77xt0xAFxbGZXUa1N0ZGdx8CIemREQABIBJkdwDjbJ0OkjREHVUMkAhTpCwSAbkGN5Pa+DslmERqlZabOGnQSxDUrHYj6eYEgXk4mUqyhxjdfIPnUWKOslWDotRHfUyr/dAHw6WAt3U2GNM9lUPNCoxWmfjWLlo1SWaSAZChB5n3F+z1WYVCyTvp5g1eRKg6r22uJwamXKIuYqUxUAJXQymCTJBa42mYg33Oww7rIhNw/POrVNIOsLAcNBEECSdvBnewuL4Kq5lXUrpJCg2JkyYvqAEyfYY04fl2FUui6zBCgLqlmsoCkdUXJm0K3tiXg+WZyQ+7ahGxUgdU+B4JtPzIwuSqaXwNabU0ouSlNqgkrMdLEECOkagBcKIElT2wu5hRdLEKKgJmAxEQUBva/V/q2/F6dNg70pp01JASrUUuTYEgAAQIifa04X5ilqqXcQYYsbCDHYA+ewxk49FXQ9bjdSkaakjR0k9i5KnaRuPAPfYYa1s5KMVn4CxgdiDE+Jvb54p9LS4VjA5ZDMWEyTsIPYXsAbRa+NsxWqMaanUAF1BQYA6X1DSOxZtzjml6dNproC08KrkUacMo6BuD4+WMxVMvTzbqDTFQpEKQ0C1tp9seYyl6Ztt2hVIM4DmWViiJzWcaIEy0kWEX/18sdAy9TK5VAlenW5o+MUwNIPgEuDbb6YU8J4dlcoyOKzNUQhrr06hsY3sb/Fj3iOZy9UktWOsm7FGv+ePTUFdtEOWKTC6/HeHAQKOZEbbf/lwlqZ1q1Q0qa6xIK7gwYuTqkRN/rgvgnpmnnNajNCnUpm6lNUj+IHWJ9xuDvj1MqlAOlNhWYkAVVsCBFoE6jLDckiOwnA0hJsY5fgSqqhysqZBBYnaLyYi5wf9jpAHqI8kRipVaNQliFsP7v8AlhfmWcbKR8pGBRQWSZ0tWExKhyDLjsb9/GIOFPqanSWkpcmGMmHF7t4VRLEj+EnEeYzAohGPLfXLGWBiDaVmxIAPkyRi2+g+EV86laqopIivoQlAphup7qJa2kDUTuww28AkPeEcQ4ZlVA5Ts+5bQpEmPhBa2GZ9d5IbCoP8I/6sJc76AzBjSqe552/05Ywqr/s9zfZU+tQYVRFciD9oPqwsFVD+6cTo0iXBsJJmBN4F/faKnnMgDpanTq2YggXECJ2X4iSe+0WxZ6PBxRqaq4puKShNQOo6pZiE27Mst27ecN09U0UAVVZQBYBLDDWBuLfdFao+j9VKKmYFFSS2gjUQDEBjKiRAxqnorL6tRzgYi4hQtwbSdZP4R2xZm9a0pu7D/CcVj1FxepUdHJhSdKIBMz3JH3tjHvFt2XZbeCu57hppV+UXV17sk97972kW2wz+ytXoLoVJSKelUOtoE6mvEH+KCTtaMTUMqa1cABUOhNbt8CAKupnkiDtA/ikCDt0rh2eymXprSpVaQVfFRZJ7sb7nCbFRyz7LUd2DJUURAIplRpUbaQvt+OG/APRdOr1V6/Ip9tStqb5KQLe5x0E8cpHatT/4x/XFI9Y+oC1anSVoQEMWkQwmCflEx8vlgTCWcjvLejskoAp5qgdJk1CW1fWZWItpIg/nit+rvTNDLlOTmVrFltCDTEkTIYjfp238Yj45n2ylWpSLlalNtOjSCG1L1GfkVImY3AxJkStehl6lYllVaisBAvrDAN4sZt2woRUW2m8g22lYH6Xpmkleq6gFAVVlcLU1ERpB1bCbgCbxPbCrJ1ahd9KuzsDJlp0WYklbkWkk2/kfx/MMADpQhySHgAxMGO4EiJI7WsTMfDeHc4shfllBFR1AOlZM2EA3gfEBcCCSMUBPkeEio1Q5am9cokm0QTFwNUQDIAJvaQdgv+2NVrBqlUaw4Op1m5IF0i8WkRaD8sauvRUZGp0lLBOWGbU8XmDJj+8T3jEnDM9pOsJRLQRpdJB1TBC+b2jaAfnTJI64Z35dNw41GDGkMbiQCe4v5v7Y9NIIpR0iqz/EzaQoEgjSPPk9rAYKpCpl0NQ66LVgTTAXSCtpIJEhSDaP0idctk0YNmKrEhTBVfiZjBE2gLGq/lffA6oaM9TcMNBNa6XpVSIcXgqIIDHqKzI1QASD4BwmydCtWDJTDMFAZgDsAQAT9TbDrJVEZ3fM5fVl6dIkUlqMogsQpBZtbDUSTBJnuBgOnlKk1Gy6ytmJDDoUzpXfqm/Ymw74XQYs0pZzVpp0+XSYKxNVna/xNFhYx0aQIPfcxJwPNaW1VVJmTIEyBquJMXYCD7eCRiWtREiiuXFKoEmr16i7bmJJ073UHcH5DK7URUdqtY1TTXWEdDD1QLIzE6ii/SY2GrCt9F7V5A85Rr5rMsgBVgxhHgFATewA27wMHHLsweoKMrTkNIMC6qPhIvv9L33xHw2mKiVK4+OdNlMEsZAFwZMH4Z+W5wPm82eTSADbs8KTpMMBJi0/d2MR7mYkuBYthPA8g1V3pSKLJ1MHGrU3VpWJjYyNx39sRPw9+Z1tJ0Oz2E6r2gHuSDPufGJ8rxB1qVK9JBUYgVCI+EHUJJ7EBgB5tviHK12zTtVJVDcQZgKQwkkDefbvA2vkt954/uCsGy4p6Rrr1VbwJgXtH0xmLNw70gXphjXNMknpKNtJAN1m4hvrjzA5LyapS8DCrwKuT8B+epP+rEC+lsw7BQseWJEAeTEmMMPRvHq2azCU+XINyF8e5BsPfbHTPUIo0qWgQpPxRuY846HqMwWmuii5P07wykCK+Yq1H+8VWoF3mF0g2v5vh1Qy/DdGldbgAwGpuT53ZP5/ywH/ALXopYMo/EfyxBmfUlJVZtYOkEwDf8MSa+3jkqvG+PUUqQuQqJTH/iPTH6FNv8WC+Hq1WKgp0FWNSVFVSZ7GBDDzeP1xUuO+p6uabqdlp9kU2/xfxH8sdC9NZFq+TpvS09wwjTcdoA8QfkfM40irOeboDPCMgoPMSo9Qj4um3yXVH4gnzhhwPN08s80sxUGr/wAPoGomwkC5IntgXO+nq5k6N/Dr4E7x3nCtuD10ZDoZSGBkskWMiNLE/ljSn4/Yzv5/cLz37VM1rPKCaFMdYktHggiMZnPW+ZaiWD0y7AQArLHkSS0kido7eTgXJcKymXEPSaq/3mbz7CbD2wcOK5bf7OtrzoBiNr7++M2vg1T+QLNLU5dPUCWZQxhWYSRJvH0wrKgwGOm/em4/9sYbcb9UEqgpLoLTDsrRabQTE9JufBgHsso+sWLBTSQ+YB27304VvgqlyJ8+6tUGjYAdiJP1H64KPEaX2diiPSZLqXuXdwFlewChZn/d73xHmfU7VKdRlSmvUYANwJECNzvE+xxtwHgdStWpGsp5bKazagQGRAGMTYhulJH8X1xLY0i8ekvT1IocxXB01tLIjzeB8RUdr2Hy+ljXL5ZbLToj/wBOPz04qNX1XXAgVHAHjbC6r6uzP/msfw/mMV7bI91MvWbpZdKb1DSpEKJOlYM44vxttVd25eiJAQT0hfM9gL4sme9QV6tCqrVCRoJFgIIIvYA7SPrit8U55pM9dXEsGDOWuYAI8SZBixF8TVFJ2hplMqmbFfM57MGmWUClt+9qaQpYnwoAEC5JtGkjAOQr/vKVF3PLQ6Wn4QSSWOm/+cYJ41mSirl0NEDlqXUdUNdyeodJliCN7CIEYhCqVeAjNYCp2G2qRck28TBJi2BOyuAfiYmqRrBSSFgRYHxfz5OCczww5dXSo1SnVgQogAg7hoJvtY7Tf3kz+WoAkUKlWoigOSyhTPkDUYnbzhfSqy3VfUe5Mg/5+cUkTJtu2FtlalWmrjStNSe/wwAWJUTA27S0dyThtxHIOOXSdGZFpaqM0yjVC3UZiSQJa8zAGwwoastOm6sklxcmPukTBkd4ne4wfQ9TVWdhVLOWTQrHdJiSPPSI7b4bbbCkkEZ7iPOqFaiTywbMZG0Ell29ontg/h5ydPKxXQy9TmUxrYBlAAAkRvJEmIBkRvhHQyLaWqM1NO2hmh3DCQyqfu3HUYHjEPqDi3NqBDywiDpqaApa27adyRa3tgUehNu7Ns1nUqvpSloJJHKSYuYMFpjabk3JwdS9O1K6stBCHEO9RqiqgUg6VHZiRG28TcXwt4nS5C0v7PqAYuFQkbECerUBvIi4g7RiVM6rOESu2XDuGeuNYaL20owsqntuZ8iIsvFUaZemVccydQ1ioFAJTTuRPS1r7xMCcC8Qy1By1WmKgpKvVLhmZrAEEgESSDMQL/LB+UzVNBW5b6jr1NUKkNyxe+8lnbz2E74h4KKmaaqah1BdGpmZUESRcki5uABebjA2ugo14XkK2ZHwkqsKjVGIRQAYEgbCAO3jHmZc0KCiaa1ak2IVjy2YiQx+GSpMC5B3uRjTj/GzS15ag5NMECVJAIAsBJLfO8Hx3JOXoo2U5tShrUqUp1DKmVLRBCmVuQRa4F8TfkrbfHRDnFX7OWWstJlA6BqPMBBIiTYCFH3r+ALkejOHGqUUakk6mYklTEsoYBZAJ9zhfwriq0krcygtUAKlJ3UE0jeSs3E2lhJELj3iHGAVDO5dmRQvLBUUyJFiSSYtsR7gd3tITaOqZT0kzorV69TmkDXooqyz7MRJ+eMxWaPFswo0iqw0yINMNsf4pv8APHuMdul/V+xt7k1hpfksfoniS8OywpmiWqVE1muro6azAWmYaV0eD4bAXFM076j1XiP5zHm/5YYcM4bRpM8mmTVGvqBtf4SYgRJPi8b4a1+BZFgNRpyCJ6BFu0RjeFsy1EopO/0OeVaNUCYaPrgHi1J1ouXBUEAXmbsuOivwejq/tqWiACppCIGw7RhN60XIUaOlKStrYAKjsAWAMAwe07HyMbSh4OaE1eTlahFv8V4EiB847/L8fBtfpX1RmqSihRFEqzyTU3BaO+oWt+vyxXs1kS4LIQwBOqT8P6dNt474Y+muC02V6lYtFlpqp3LLMt7LIt3M3teItxeDWUVJUx9/22rsWWpykAMEqTJjxNx4w04FnjXR6xDAA6aawD5lumRNottGOf8AE6FP94aIcCmFEOwlpMTEWM3gdp8Yv/GOJU8pl6S0CSqqoYAixK7gg9QN7+/vi3qtpEeyot4F+fqEG4b56G/phNmqkefwP9MbD1K9QFlpOwG5Clo/C/1xavTi1BRGZqSof+zU9x/FB/LCcg2pCnh3ofMZlAzNyUbfUDqgHstrnydvqcW/L+h8ooUOnM0iBrJgfJRbCfNeoa42qt+OA39UZkbVT9VT/pxDiy1JFr/7M5BAT9loibWQYrvGfVOUy55VBBUfTywoY6FFoEzAjSth4G2EXE+PV8xTdGqhSSFBstoYm48wBt3xVcnkHaoKKxqYwAIa9oMj9Qe3viHgpZL1wfg1bNUy1NU6TDo1SCpido2PYziTM+jc0zQtJAP/ALgMfOJxZ/SuRy2VDNUzEuwVSFVwsLtsIJ8t3JMQN7EeM5WLV6YHudP6xgepIFpxOa0/2eZwBhqo3Uj423/4MbcX9FZypRCMtKo6zFU1CCo7IqwEAtMmTfHQ6nE6MSlWm/8AuuDsJOx8Y5F6u9cVazNSpEqm1jv7k/ywk2x0kB5bgwRWVkZsw7FSupSAqldR1g6QtxJ1CLC049y9ZWqkKlMkjo6QAH2myhQFEte1hc6ZwNwvPOKbWLzGjVeJJ2H3rrtFyB8seVKFSlVPMVlY7hheCL2+uLhC+xy1OFQTXpMrstZuXzD1FrrJMao7jc+8YjQLSGqpRVmCTIUkLqELrWwnvBPYSPPmZzKKF1qC5kMA1lEDTa5M9+3bGcWrorGnSq1Xpk6mZmsxMajAIB28C0YfGCeTTI8MrsaWaHLSlrBVmYFVKkT0XNjFov8Ajj1HOYql6tQGoWJLPIsL2IFzvaBuPeM4fV/dNSFN3o69TvTgMBaJMGJMQD3BxJnFoUlJQiozGFBnoXTckbhpK7iek7YWWx4SQvGY/fl0Kr21NBjcWBsLeNva2LJkP2b5rM0qddHpaXXUNZYEiSJgKfY/XFVp0Gq6UUaiGkgC5kdR+gXfwMdo4bkRX4ZlWps9NtNoqhQbjXdgw+LX28dsJ/SsFKpyuT/Upb/skzZkvWpSFAUAsQYtGoqIAG1jgml6Lr0smaIoUqlYlv3uq/eFAYAD9SSb7YfHgeYUymbfYi+Ypnf/ANHEI4JmZJNeqT20V6Z22saa4I55FL6f9uTknDnhnpPT1lugKTpZXmBB8z0wbGcGeqKFOgKYoVGJYDXMi95A2kAyDIFxh7654a9B0qOWOpQ0tp+ITqEqIImIm8fO1dyleswqJqprzRrfVEwBIk7gXnT3JuN8N1Yk3RFw/JLXdAy1Y0ln0QYH3T1bTInfe2HHrzhzZRqdFqwqoF2VpKSSY+GLm8Xg/MHC41jTLug5Z0sQqTp0mNO95LW94GK8tWT8IPtFj/r2xNWNNrh8j37GKtFqhrKGQfAZJbV/e1dh2gRB+eI8/kzpywNU1NSJAtCBiCFUaiZE3EC5O++MzOZQIKNFSxMliZ6zfSQhsIFrTMTPYL8jkK1SoiJTcuw1KI02A1SCbQFUnVI2nDEdbyvKCAdLQIkV4n6EAg+xxmEWT4Krorfu7qJnpM7EwJFzee+/fGY5X6eNnT7q8L8IdcPepTy45zg1qnWwgdKx0iBF9JB+pHbC+qzNOkSAd9sdpzHB8tVWXo0nvYlQcVfifBcielctRYLsdIgeQP6+fOO9YR50nbtnLyrFoAluwAk4OzXA81Wo0R9naRVc9QIgMEAY3BtfHQcrWTLrpo0aSL3Cgifme5+eJDx+Pip/g8/kVH64T3eClt8nN8x6XzKKyLRdtYMlRtP5+1sC0MvnKdBaQyrI0QGKAdXdi/ygAGLkxte3epf2hJREU1JcjYxb8JGKNmvXWaqk/vNO0KJvPg7YFOnZaSQmy1V1rU2bVIYEyDMAiZ82wtZiZMnff/PFhrcdrVa6tmGJ02CxCiBYW7EEyd74s2byOQzKc11FBwIKqDJ95AIYHyQD8sTKV9FUVP01meXrrlnphBpVkWdbsLISekWBYzJ2jyL56Vq18zlrOuYKkwrVAGRZsCCPmdyL/TFM4omp1yuWWUSFSLs7kyzT3JMD2VVHbHQvRXorLZMrWzVZjW30pq0p7dN2Pkm3taTNjaXYvzHBc0TH2UnxpqUzP/MMGZf9n2YqCXZaQPY9RHzgx+eOi0uOZIWWsi/7wK/iWAxOnEKDfBWpv7I6sflAMzgtk7Uc0zP7JtSaftYF5vRkfhzBibhX7PjlRUY5ik7kQrcvlhR32LXO0+Cw74K9YftAWgzU6Q1uJmNh9e5G9v6HFCp8SzfEXK03LkLqKq2gKuxOokBSPc7xg+4ywZrIVJIDhz20sCPzjC7NZGsBAVvcgz/PFc4dlK9CtLLUUMxRmMw2kEmGB7ATIP646pTy2TOWFdWqLIkBsxUjUJ6ZZvII+WG5AolKKVKNOo7I4HLaCwIM6Sth3nV74rtD05V5pFcrlaca2LkGB4Cgm/a/1xZvUPq1c4rhQBTtH3biSBv8u8mBvin53iIVQi31iXPeD23ve/vH1xJSxl8D3K06A0tRzCoASRpDa1YGxIgX7i8fLAFKq7Uqhqs7Ey8CDIHkm9rkj+mBcpnKNGkv7k1atTq5jkjT4CjwBPV3M9hj3K1g5YBnUmLCADvMk3HyG84a5sHk99P8Y+zsaxoLUIDKmuIQmDrUTJZQN4MXuDgjiXE0rv8Au05SiCika9ZI7kARNzF8CcR1oytdgBoWYOw1P/wyonxOAMnn3plmpsVZwVaIjS24+uCykqV2OqnC8zUVxQpO6UQvMYMANRGqNwLTYCT+OJuB8VenSrVeYgllQ03UMWUyT02LCQuxsYnAOf4hCaQXUM2pkR3gG0zJuRYA9ojB9HIEqMwq0irauWjsGdgZWXXYd4J3Ikdjh8kDL0VlzVzrFmTSisW0W+MFYVL7SRAsB9MWDinDVbKZWmZVKNM6UJ+8zuW+cBVv4IxRfR2QR61QVEDqgJAP92ogPexgk/THZeIegUrUqRGYrUwKajSpBWyi4Bv9ZOE3kOjkGb4fTvKwPIAn9MKcxw/STG3bHT8z+ywE2zj/AFpg/wDuGAqn7K//AKw/Plf/ALMUmS0UzhGWLq9HXElWXaxB097CSwv7YD41R01nLkCo0F21AiJG2kbsRPb6XGLvmP2fihTqsMyzsKbQNAW8SPvHYgHHOs7qd9BI1AAPebgElibzFye1rYBoaZ3jNTMBauYqarlF1AkWFyAGEdvrGCVy9FWRnpColMaqiJTVSVAIDa1GoiIJJN5OxvgPjHBRTooyrU0NEVHpkBieyNeRYnVABvHu04bnl5XLpGmiE3LMVcjSFGtoCsBJA039sDT7GleEKOLZmrnKh5aHSqkrYLpRNyDMQO8EnfGmf4vVFNRUqVGeNKklbAR94CSO0T/F9bHTXKUkejnZgEGlTpi2ruWcKTIGmEkb3nA3COB0q9GvUak1TlyqtrChbcwnTIJgWMmAGWxjE8K0N25NPkpi5lvIxmLvwn02KlJXSm+kltMsCY1GL6cZhOSDa/B0L0twyuwD5lWRTcUg7HSCbgwSO33rwR5MWfOZOQeXAMWDbfUjGnE+MUaIJdwI99v9eMVDiv7RaaAmmrNHcCB+J3/DFbpN2ZbYrBYc3wmpupQ/WP1GKT6ozT0FJqCPCyDq/AxHn8MKeI/tBrOP3em/aCY+ZMQflhPxHiIzNPU86lMsCZv59/8AXjFWydis1fJawtVtGuoJ0nrY/IBrfIgfPEmb9P1S37rLMH0AgQR7l4mB2AAJk6e5jC/hufdWU01GlSGawAgEbnaNh9cOcl6narVrPVqU1Z6ZgupYE2tAI8WnztiGbRRU3ZjAM2sB4vP64d5fNECkXB06bLJ6o22PmLfLAdPU9crUMsDDWG83G3mxx2X0J6B1subzo1EGaNE7KB8LMPoCF22JvED4BqmF+leH0aOUXM/ZytZwYLDqE/eIPwkzt2284R51mcnUSD2x0/N8Do1NwwtHS7qPoFYAYQ5z0LTM6cxmE9tSsP8AnQn88KLoHk5hm2g2M414fm1p665AikhYT/ERC/UEz9MXzifoixb7UgVRc1KAMfVXXHOfVTUigy9N4AMvUCFdZG0JqMAe5N5+Qq7JqisZSnXaoa3KJQPDuwAAm5GpogxfSDOJ+HK9Gk4K6LwWR9L9iJMxEH4bb7SJE/E81y6dFKcBCpMEyxJZpPtMDxtgJ0yzU1c1agqkf2ekQDEQCDttc4TtrBcaTyb0c/UNSmjM4CqVQM0iDqY32gkzvibM1KtVOku1Ckew2Jklj2jVaTcyIwp4cJrIzqRTB1EbSBuFnztOLlwgU6+aCVaa5ZQA1QMpUP1LCtqJmdpgHffDjJxCSTK/QzVCll4NJjUdtQdtinYBT7ydXyw14pTqLlkQjKOemq6COcC66oK7xEWnYWgWxUeIZmpXrNUYMWqOWAjeTaBFx2AA7Rhhms9WRaWWqFSifckEDVuGItNvNreBhPPI4zpYQqNclesSQAATvaw/AWj2wVwrh9Soj1FKKtPcs0bzAAuSfkLd4wxqcEpDLrVfnLLMCUNNhuIsWDbfe2mR2xpWyFIUgut+aFDwY0Cm5WDvJcgh4AuGF8BIZw80KdOkayq8I37sONTMxLSxUwF2sZMBR5wHwTInMVhTpUyWILKAR2/3iBH1wFQ4az0w9Elhq0kEaSCbAbkGQex8+MScOrGk2oVACoIUgm5FxpIE79yIvfvgKtk+c4TVpVDSrAK03OoEC4JMg9r4EzFeNKhmZQI7C0/l8jODBxYvqWpVqamMSYKxt7tNybe2Jq/p0Kqtz1dPvFQRG0qCfvdriJw2/IKLax18jv0hlRTYVQVK1VKAFrybkHwYBw3y3rp62YQDXQCpBmoxuvTED9Y7fTCTPcXSghoUsu6QuqjzQ2okz1CYJiSZgeNsVzM58b000FiCxG5N/O2/bfvhx0nLJDlSL/V9YMSTzKi+2pDH4rOE/qP1XV0SrlkMhleIZT0zAuRqHY+cLsz6nqBUVYUBBMIDfvLQZM3/AMsCcVTLvSFQVKr5piQ4hRTUCNMLpm4gzI+u2EwHvB+MsaCF6oeBdNTH5KQRFha8/PCTKZSk3Pr1CNClgwBhnnSwAXZJB0SJ3PzwgyFSCTNjYxc/nGLR6fo0avLp5nmctnZiwMFVC2IEGQoDNIEf8OCsjvoB4n6gaoF1atmjqmAdoHaPGJ+G0QmsMq1gqDUDPeCAsA3LQO1gRYnG+dpZGkrinTeuWfoqazpRQokQCp1z1dQIiPfAHC6ANTVzAiowJJYAkd4Hc/LFSk5csI1Fp0MOMZcCmozC1vtLXAY6QqkDRpSJM/5Ad8A1s6/TTZj0K0qx0AC5OqOoubfKAMMuF8FzXFajmmVJpKNTO2lVW+kbE3gwIOxwv4rwYoWNYtzFcCpENIIkMDqv4/zxKSRUpuVtvkjynqOoiKqu6gCIDGB+eMwQ3p+iDbNUGHYljcdjZce4VIncwXifHHqmSTq3knb2A2AwDmEYXeZYTJvP1w/yfpUNmBSNZTT+/VAPTEyApgs1rdrzgo0MupZF5jhTYVAJBjeIjz2jFU+SLK1ksjUYgqIH8RMAfXf8MOEy4SSSXZhBJxO+Yv3wNVOqFW7MQB8yYA+eADzg+cpUqFcOiVHZwvWNUKNtINpkkk+wwqzeQcEMqEK41IO5HsNzeR9MS549RQXVZAO1x8R+c/yHYYe5xGoUwMu1RVZQQXZDrJFyBECfY7WM74txEmLeAZVGzdEVWZUN2Ki4ABMAH5Rjp3qP13Uyg0UKgq8zqDgN0xbTpbY9+/a5xzX0xlA9ZHaeWAzOdtKgHUS3YDz+u2IuOcROYfok0lJWkpFwI3IFtRiT5P0xk1ZodcX9oudFKl/3bUxRWLFagVpEyClNx4t89tsHUfVucrLBppTJB+GTHj4gJM9o7H68ZyGfqrRADCFYqNv7vuB3O5xZP9rOmTLuzlqw0oJiwjU2579I373tcaK047pUKaHqDN1a5SpWdtwy6iQCLWAtM+ML6z8xmbq5afG4v9Bbcxa/6YZ1K+VQ09FVjVPxnTCoZuJO8D73tgTKVYzwYMWmorCFDawCCST2EC7QRGqbSC7wVKCWUzzNcAd6AzL1KaF/7OkJJ0jaW2FhbftO+EXIkErJ0gWi5na07fnthp6g4qKzu1MFaYMqpPvE2AibGPfBFTI1aeXSvzKYNSKopu4NUr5gDv8AEASDAtgRnKugPgOXbSatMAssaJiJJAJv4At7lYvGPUSrUqsxeGBBbUW37gmDe3y2vjMrnuXRrBBBY04I8gOD+vYd8KmrOdyb4aSJtl64vlq6UdbVDVISVbQ8CST8V0DHqtYmT9aZW4fWC62o1QGEhijQRO4JFxaJxPRztTVTUVWCaxBLWEXnxaZwx9Q+oqlQ6TW1qotpJi8WE7EAAfTE9lNtrJpQruOVQPSp0mXMLDFTsQCVEAmGEx+JiZCM1UqNWp1m0tJUECelVCqbwNh4Gm2EXNVKYICtUYkXIIVQPHknubjTbfHnA80EqjVqAI0hlaNPz8jDTQ6yrNqdJlpslS1TULFuoW/hB3NhfD5+OU1y1LJjKUw2kFqrEFmdrlrpNjaJiPbCrKO/PBp1CuhuirvpLNAafAJJn2OCvU/CctTVuTUqO6x1OyHmyTqKqk6VG4JM3gjvhNZC1WBc9JxUVmVV0mRAVdREHvE/XFj4jnqFNqOYotTdrVNLU4ZHHYWggNsfYb4rGVcuad2ZzKwTbtpAmww14j6crgBtKhAQigOstuSVBvA7kgRhDtqIXnvWb1qyM41qIUhjLmdyDFrwYHjFYzNZATAMSInb5HY/pg7iOcR2pJSohY0qFhZLCJkgBjJHcmcLa81nOlVBe4RdhFtIn2vf+eLUmlSIasIfJuGL1QFUAsVBC7CAukXUEwNh3jDE8bpfZgGoK9aBFXXGhAzAKKagAkR8TEm4BkQBZWza1+GLXbQSiQ5YdRKbgGfvQDHecUDitVGeVKAGJVA0IBGxMT32/G+M7stpIOzL1HhiqhyCrEqASb3KwALECwi3nD/0XVSlUZm0KagamGcEimqgS0C8k6APdTcb4rPDXAq02s9MVFUmCAZjVM9yJ/A4aet+IUhU5dBV0hSC289R28bb97YqyaQw9X6qtXVrPKBIUCxA8ED5XY3OBKQUBamlTZ1vYGxFzG5v+WI/2f5ejWrVBm6/KopT1GaiIXIICorOe8kmATbzBwZxHK0RVWnQrKymSrdR0yJ0k/CxB76facIdgvHOL0jry1JEpqCpZwpBZ11Sp7lRqZQW8TabRens9FNgKTFTCkqN2uEubAywta3nEdD0fmaxY01RyJLDWOxNx2P+6L+2+LG3ratlMnS4ecvTGlDqZXn4mMllWerZrmdrDD3XkVdHrei+JWIpBgQGB1IbMARf64zEXCfXOcoUUpU8wdCCFsht2uVJ/PGYLYUiHLVLMUPL0Lq1KBY2C2+ZH0nC7IVtNVuaCytuynqmfiHbzYj+uHGd4C9PIrWNjUqAkXsoB0mYi8m/eVid8VuhXUtqaVA2HcyPOAVUFZqpAbRc9vP4fnGBuD1KiV1B1sZkICbtB0mBvE2j+uG+RyOqXbVGjUDEbxH+u+CvTOeYNXKw9Y0opqFHxbWtbt/PE7zaWg0kA+pc1Tp8qlRRVemCrNBLM03Yk2mfFsV18w4I6iQNgSSFncAGw+nfFo4TwelmazUnd2r6oUIQ2uJJKsQAPN7Re2FXqHhq5dwOZrLTA6TEWuwtP0xbdPa+TLbatV+Q70rSDpUFRNSqQ5VnZRUEgRYhTDAHSdzGF/FOJCq5JRQokqqKBpHiw+H2xN/tGpRpUlRoYB9JX+FmDNB7yR/y++AeFUOZXprq5WpgC/8ACJufoO3ywgszNV+aVSkpCgRFpJMaifmQNtgAMOafEytKXpDUiinTudIFjIXuw6iSSQdVxhqvFcrkGrLl6SVy0KK1RiTG56UIT38zP0I4dw/KsdWb5iBqRelS1kzIIYszdQ+GN/1wx7mIOBcVy1Nar1ssKtZ2mmSeimu5hdpJO8WG3fHpXmFqlJBTZ6OiFaBLEA9Jk3WZgwJwLlK2WUVTUHN09NGmNQE/+Y5EMR2Cz5mwAPnCqpzNelQGlFaotpbSALmxJiw/LClStoItukS1vRuaWJpi4knWsKPJMx5NpMYhzcojaIqqCqGqyEFSB8KGSBYe5A8Yf8YpMlQQjEU1IvW1at1XSgAJER8+8Yn4v6y5tGnk1ohKSjSU2mBvHmJbVv3xlpTlJW6/Q31tKEMRu+7FnBMtQFZECGorANLG7QR0aY7yRaJkTgbNVaCO1JaIV5IapU1iQewTdfE/P2jzIZg0tFamQz0l1ORPRcAQx3MwLSPzwh4hxJ6rFmN9h7fLGsTHUSvA043xGm4haSqwULImAbAwLAWEXHbzJKKfPY7YfekuILT5hqoatNBrWn2NQ9KknsI3Py8XlbPpXZufSCaRcqLAHybNPYAeRhX9VUNQtJ2QZYZIZddQZ6zSWOoqE8BQNz7mZ8YAzOVRWIVjU91Nhad4v3ke2I6rio3SgQ9tNgAB47nvPf3w4yXFKYy7UzSTXOouVkkeF7LHym+CMcvJepqRcUqSrwufua+l35a161RA1NEChSB1PqDIBIOxEmLxA74FrV2JDEAgXKkWibiOwgRa/vgmvRZqVJQDeoRbuzBIJPnTA+mJMigpjnNsphAyyHe5g9tIME79h3w1yYheZyVDL1MvWp1wXLBmoqr9AP3eYbG0jx7ncn+sOIGgVFMutbSWYbhQ1gT2BAGnvdZ+ajiHqZszmFqV5Kq2qIFrzHy3t2xLQru+mggW9Oo9RjHWSGYlpHdVRR9O+JayXFppgnp7ja0atStUGpymgNAkE7sWNw23UIbe+IsjmabV9bL0mZBJgkd5UzsYw44rwrMnLh2anyB0LTUWkRrIVVAW4MEiZnbfFU4ZQL1dCTcmAPYE7fTF0Zpp4Q1pV3OUqUEkKKrM0ajqUxG1gB3ne3fBXH2yNenTp5LLtTqqI7ksVBLamJvYH+UbY8eg9Ci9RkINtOpTBabEyLxv8wMKOGcKrZuq5TSG+NmdoAk2+pxJRBRBVXQC+pTubFSQfyPbFkyfpCm1Ja2Zq8vmL+7gyWMxLSpgHa8efmt4Tkg1Yo53iCgBHvA7DvYfTAvFc5TnpGqD0sQIgGIPft+eKTiuUS0+gjMcKo0Kb6nWrI+NSTp/ugbay09RkAKe84TGoFqTdkmYmPzw8pUDmMuVpoiuzjSghNYhthNyL/TEPEfSGapkjSrsF1MKbq0C1vdvZZxFpcs1cXJXFYRcfRnCVfI1c3F0qOF3BCKqkwwtJLGZ8e1ubZl2ViJII2v2MEf/AMxdch6vr5TIU8tSYoNVTmWhtR0kGxkblYMfB74iBetljOV5jhmAdVQhi1+ptxBP1thmZTkyrMJCzPeR/XHuLhkuD0EpoKpqCoVDMFakoGoagIIJsCBjMX7cjD/UQ8hvrKmUCqKj8imOjVVY8yCI6ZgTY2sAPlis0krViWpU3cIJfShYAdtUCL+Di7ZjPU84Yy+WpUhSWadRiAwa+rW7EkgiLsd9rxivZpc1l8uiPTanSZywP3XJMyCLEhYHkAYg6opPlkWW4i9SglHXpK1CSpMAKoUiRFgIPtvhbWciSDsQBf8A1a+J8jWDM5CSdyw3g7yCb/T384s+Y9PZVKS1HqkswH7pYBWQDMm573i0d4xKjlm71ktNJrPkU8GNNKNVuZoedIfeZG1u5Eje3fCJwHDdVxdQR8W0gHsbk3tbDDj+dpuFFJRTRSSF1BmPaWMAgxA8WsBOFdFyWFsWkc05W8Fn9LVqbFGFLU6Iy6RoAWIh2YldROxDblvAjG2UyVPmMSl1b4ehZPeLlSvaLzBjEnB8imTpmpmKJNZ2mkKgsiL980+5LArDdgCBcHEKcIq5pTUpOmk3ZXe6QLwDfSJMaQYvtholiNMpUZjqBgEqSSFv/i+nbFjHGTXy2ir/AGtv3wXURTWQdSSALt8QvMCZMisvl2RxIgyIkx3sb9sMcm76GpAqgzFRULnsqnUbwbaiptgaQ02A51KCrTNIuSw6tUWI3geJ29h9cBZbNtSdaidLLceZw2zXC3r1dOVytSBMIsudrktcdvJHvhLmss6NpdGQzEMCP1wnTwNKSVodDizvTapUdReBbqLRJMT1N8N7AT2thXmaHVqLagb2nVuOx738x74vFD1IlLIJk0ykalBqMVUmtqAOomSSL/SItGFZymWrpFFYrBxTh6p1VGdrEIAAFmBI2384e6KWRbZN4BeDPlCrGupqEQYJKGwM3B+Vwb99owN9mSqhcUQoT42DEdpPSWkm/b5YMzyZalW5CqSoYK1STJbYn/dvt9bnYXLVFDVKRQNJMEGIbYkeRuIO+9jfCuwokzlSjRpGitIl6iK5dmMpPUgCg6Z0kEkzdiBtgLhTqXAqKIdwvM6tSbfdDBWHeCPkRiLitTm1qlQTDOxCmZCiImSe1ok4EoI2qwPT1H2A3J8D3wiuB/mOHUadRAzAoqS4+8QJvEW1WFpifbCjMZp3jVAuYVRpC7WAERixZTPZNMtVTlrVq1DPMZdgZsBvAPe5keIwjHD2ZTVQqV1bTcSSBIjDQ9SSk7Sr7f5D+EVmqNqqOQKUFikCoVkL0Eje/a8Xvpwy9a5ql0LQYAJAC7mCLyxJJNgO3iLYH4fw5KNEVapV3qSqUw1o/iaL+wH17CEuWRQ3WupRY3g37z2PfAZuL8grsuknVDE/DG4+e30w+4XR00yxq8tai0+rTqBUElwQQZ0sgG4uR7Ax8SyOXCJUplm1W5YPUDeSSZjwBBne22FdevKBVhZadJYkxYfwgdvbByVVBPEeIGGVXZ0ktMkQSZPT8/8AV8Q+n8wKb6xUCOCCvTJJ2gTYAgmT8sLqmPMsrhlZDD6hoAmSe0W8xgfGRRWcI6SaX2pdWYYcpbMoJ1EWuigEarRqJAHgzZV6sr5em05JTSQKFaCxFSB31W1j4ogdsR+oUdCKiVyWcaXVJC9IWZIN7nwMIMzkn5almUhpIGq++7CCO0C8xjOEk+Dp1dHUgqlGmuf14JfTvEDTq6ku/UEESSzqUWL7yQRbthdmeF16QV3QqCJBJHkjafIIxHTptruDbt8J+k9/pjo1DgtPRl3zstNMPzBVPTPWqGd2jubaj3nFN0zmsrPpfKsWVXRlKa5LDSEDKQrEnuGYkDck2x5n+NZqkn2aq7aR1An71/ik3Owj5DDLI5+i9YlVZgjmoSeostNTp1A7w5Bjc+L4qmdzDVmdjJIJMnePe2BJ3bHvdbfyDtm3DuwsWJmb3O+/eb/PEnC2fUFpyWZhAkiT2vIG/nFk9GcWprUJq0FrkrClgpKFYIYEjcRG/ed8Os9k1zLHkUkoAmHzNSEJnYBVBabT2mGB8mXN7tqQ4pVbIcz6br6urPrTa0oapcrYW1Cx+mMxUsxmXpu1N3YsjFSfdSR/LGYe6fk22el/pf7F4yNfK1cvXL0kerqhSiCdgAeoGIEmBpkxNsVviNIrTZC2gcyyMd41Atudp3i998HenmpUf3kqxaAyuoIC7kGbG43+W2NafEFptUDhDW1KqsYZdGkrBJ1LoIIY/envaMW18mSkvAtyOWKKzFlAYEKZ3FwW076fnB9sS5bK18zUShQDVnYdAAgxBncwosbk2wPxB4LNqR2q2BSwAFjC9hNgTFhtfE3pXihy1So4YrNMqdNiQWWQPyMeFOHFZyLUn9KpcL8jilw+rw3Mzm0DqyshKvIGoAxK/e2MH2OFmaAeurUUNKm7BEDGWI2Zjc2kn2x5nM/VzDKtV2KkyqkiQN5j8r3ONsgynNosM4AgcsS/wkWIjaZwSpcEq2M04rTzWbprmmNOijGSPi0hQAoO943xpmuOUaVUHKroVX21MQwO92YkH8vwwr4hwv7MziqRzGXppghoDCQzG42iIMzhTTrXM9++JSKvFB3GmLsapYOGJhgCu3YDaAIFgMCJTc0i5k01OgHwzAG/sQIxrmqTdyWUAQwmBYGPbG+RJZKlOQAd5F9xtfewwyCxenK2ZpUxXp1SOYHQgqW1BdOr4brEgavOBOJ5+ppJK0im+pZOst2JMEjvH9cb5fiFfK5YUmtTrAsASDEGYI3U31QYNwcbcI4Mc/oRa6o7MZRx8P8AeG0zcm/bCwWtRpYZWqmeqMAuto8AkA/SYwy9P8UelULga2RTplrgkaQR/ERO317Ydca/Z41JtFHNUq7DdQGTvG5ld/JGK7RyTU2AcaTJBMggFWvtIMEb7flLZKI6401HBbUQd/PnG3DyytIgSDBIttv9N/Exh/wJ6FMcyuq1F1MqAqGANjLEmTYEARG9ybBL6g4u1Z5awFlUGwH3QB2AED6DBYUNsvUpJo5tFaoZOkktYsZvphSTuI2n64EytOlUrJTpjpZhzDLRpHU1pvAE/PG3OR6VFKQ1uVl0MfdAAMsY7ERvEecNeAU6P2erXZyOWSjUVVRqkWHMiYPVISDAudsZtpZOm5bVHFfZf984GGS9UZalRbVk6bFgQroqdEMwK32mxj71/GEuS4xRYunJRaTCSOWmqQDAn+GZ72kdgBhdxaqKkFECQum3cdhHsIF5mBiGgwUAtAhlkwLidjYmI7D88WpXGjFqmMsuOYqqKVRzTUrppg/F1EEmDbc27DffAGZdAja1ZKoYCNhHeZkyIH4nxizDMjLZamaVasrOsVqxDaRqAhKazJVYKk9z4EDFX4bVGrqLFZIVokD3K37bD5+MIKdq0b18wqKolW1LJJTqQ+A3eIvhrV4pl2yKUtAaoGk2iBOqQ0zJkz7WwflcnznC1watDK0GqAkAalZpRZHV8Rae8KR3xTc8Oa5cAAGOwEdoEWgbD2GDcTLanSLtlqdF8omnIII6pAVnqTOzuxdV738W3kV7KUlSo1Y0jTNKQEuV1RYayxvfVHtbFpyNL/aNASQlaiAsISusWCgQd4kXsI97Ls3RzeXqJRejSY/+GmrXpckN8QMAwZ1GZA33xtrainDaq+cU/wCfYXo60tRakrxxm/sJKk3VzDCQ0my922n8vljetRyxpTzKjVJMgABE8QDdj3Jtif1RmUrutOnRNFpOokKAVmzErdjuSx7AecIc8lIBeTrBEzqIM+Ntu/5Y54w2nX6j1Purj+cBVNn1LpqqdRZQIupENckCNRNmB8+MNOI8XqUsjRpt189S7FzqgAkIFEwsATMTPyxWS50/JgfmcWXO0ftAppTSoStGjTCmAC2mWgmbeJifIvNNeTkfIg4bxColQaHIDQrTeVnY+3fDNchR59Wm1bl9NjMKbTuBde0bnycL/wDZdSmzh1Ksp0m46d9zfwRY4bUc/lxQctS11TAQGCFA3JsCSdt4EYoRJQ4aKD09MVG1dYRtQ0xuLDtqsdzEd8G8e9WJWb90p5dhDm8jvA6R3iAI98acKq8qimZVUpy0dIAZhq0hQdgtm1ECT0jvZHXoBapKoAsg8vtMAkAmbeCZ7YlZ6NozcFUXzyv5yGoAR8IxmGtD1XVRQtKinLA6QYJHtdSbbC5t3xmNNxhQlyn7xwmwNh3v2J83j6dsRZ1dFczDrNrC6gwLHayxjzGYkobcOzVKtV1NSUVDMWGkbaYAECBI+E7DvfC7OVVphhTMajDqBYBTYAm5kgn8MZjMC8A/I39JemKOYo1sxmMwaKUzpXSpZmbp3MGFGpRsTf2wp4rQFCuwoVWZWWA8aWuLg/1tOMxmDoXYPnizHmg6kGmmGO/wmJ7nY3OByklQTAJ7YzGYAL7nOMU2ytLk0Ep0x099Qixl41Fj5xXuFw2agG1WzrpAgbt2jYEyLzjzGYc3YenzNX5/uDcazbVqrcwyFJCxYAdoFo84l4GWLJRHUpcaV76yYWDaLnyMZjMYrhI9Wa+qT82WbhXA81msyMotZ6LkEklgwAAuZBk/KfrgL9oXoE8NQOmY56sdLymgqT/iMgx8x774zGY3PKHtf0/QocNoUjTUVnRXeqRJD1robbhDpSAdiThVwn07SC1KVdEqM5MPF0kAAqRBsQTEx5HbHuMxxOTNaKVmqJy7gAjWqgErJE9QYXA/Ttb3tOQ4DVrU6WTpwGCGtWZjAl4I2knSukWnv7YzGY6Et0ophHhgXqHgyZZiq1uaVMToKg+YudvfzhRygUYH4iJX5i/6W+uMxmKkkngSd2WV8pSq5fnVmdRSphEppFyAIkwbEkeIv7YrVFrvpJ0tIFo7ePbzjMZiaSibqTlqOy3cBzlGrlquXzLFdQRVZZmVYaRbxPe3nBmX/ZnmNDaalFksVJLBiB3jRF5nfGYzC/5MwlBbU/NiKtwevlC33KiAnUCDAhhKmJuVI7fS2E2Uzb1KlO51MY8Dxvc7+3nGYzFmaQ6OQqM1WkaiisiO5UIGhVEXqG/VIGkSIM+2Bv8AsUwyvPNenMFuWFY9IIE6oF5kRHi/jMZjJTdJ/Y6VBOLfgFy/B2RtPNC66esmDaIhbT3In6eMB20KEBFQmS8xpgEwI+pn5eMZjMVpy3ZZfq9Nac9keF/4i2ZbiNTiVWhls28ZeiC9TQv7xwtoJ1aS5JC6gFFye2Kz6vag2ZqfZk5VEadC3Niim5NyZvcnfGYzD4wiYwT01J9tr8JDFuJczhtKhoAZGYhwACwVgYa17Hfew8nCc/DP+tse4zDT5DV0oqMGu7/ZnmUaUW/bwDjMZjMWc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6" name="AutoShape 12" descr="data:image/jpeg;base64,/9j/4AAQSkZJRgABAQAAAQABAAD/2wCEAAkGBxQTEhUUExQWFRUXGB4aGRcYGR4fIBohHx4dHx8hHxwgHyghISAlIiAfIjEhJSorLi4uICAzODQuNygtLiwBCgoKDg0OGxAQGywmICQ1LDQsLDQsLzQsLCwsLC8sLCwsLCwsLCwsLCwsLCwsLCwsLCwsLCwsLCwsLCwsLCwsLP/AABEIALcBEwMBIgACEQEDEQH/xAAbAAACAgMBAAAAAAAAAAAAAAAEBQMGAAIHAf/EAEcQAAIBAgQFAgMFBQUFBgcAAAECEQMhAAQSMQUTIkFRBmEycYEUQpGhsQcjUsHRM2KC4fAVcpKi0hYkQ1ODwjREZHPT4/H/xAAZAQADAQEBAAAAAAAAAAAAAAAAAQIDBAX/xAAuEQACAgEEAQMDAwMFAAAAAAAAAQIRIQMSMUFRBBNhInGRgaHwUsHhFDJCsdH/2gAMAwEAAhEDEQA/AGyIbDvgjhnEcqrMXrURBADsykHyQAwMDaT+WOf8d4q2YDBSVpWhYgvfc+3tgY+m1G7R+GBQsHOjsdXjeRY//HUZ76qs/h1iManiWRgn7XSfwEqwfzqHHFa/CUWOu0gHb698a/7Np/xL/wAQxXtLyR7vwdb4rncklM1gwrMuyczVBPlQf1xRs1xYV6j80hLsDPYqVERsD/TFarZZEqBabhpAJI+e34XwRluFfeYnT3IE3nDUaByvIVlOHvVzGlCIMwfCLJJP0vHfbFiGQyqroqVKxkQ1wqke4FoHk/jhbwA06T16lVwimVTpYmJBLH2NgJ9/rq+cos7A1gFBXSxWJBuTtNjbvinQlYzzfGNIZcrmBTU26Qw9rEIZOEy8Yq02d3zCVCRcseqPb92D9J7YXZ6nQ1DTmEIiSdL7+I03J38YVuAwIB1eANz9N8RsXJrvTxR0vhBFRQwIhrjAvqCiF1kOjMCoKdxMAXNsa8CPIywEBqs6adLUAXNrA/Lt9N8e5illGqmpmKjFjBNNQ2gEAAjVEsJG9sEckywUnOEs4BIIJsJkbx2vHy94xaR6FrQzc3K0tZkKWeUE2TZhEbzJ8k4OpDhVIislJy1NgV6qkatwOo6Z7wcZw/1VSeoxfKjl/cHMqXO5nzI8C0b3wS3dCVFlq1cnlcpTWshqEAKxpVJlok2OmBYgCLAADxjn9bPrUViyLSL/AAQ51QSREC2x0ktE9R9sG53P0q5rMlLl0EKkklyoZdwbkk328Da+Eutq1UaUVCgUa4KqBumsiVQ23Ak+SdhMdWaUalNVqjpWBAVgCSxABkMs2knYQRa+BcplmqtRCtCmoE0KSWUtHUOkiT2PsB2w84Jk3rKnMmpy3ZRcMrqTfc6iS5Ckgd9wRfruUzNNaaqauWSBGlCoAjsOrBYHO+D+gnTUa9Os8yAqFQRcmS15sBYd5xNxHIZek4U0qtKoF6OoDedMgLJve98P/WHLamrrXQaWUdBX7zKskgkiJmcVjjTjLAgVFrsBpFVQpCS3T8Y6yCWPSPqIIw4vyS1fBXadNkWo7GmS6A6DMyxtA8jcE+R3wVQdDNQBiFAmNNyALXBH47/XEJKs41Cp9mBYhl0KZsCx3AI8E+L3vrlS61Kem1DVqRakECQCWZTaIvqiCAMN5NNOcoW0S5eo3OCHrrS0AuHXbpgoT8NrL/D9MbV20KyVBBBBd2IY37IV7k6jDfdAvOM4TVCszllFDmanB0g1CsldChSRAMxtfcSMLcxl5YM7HlPLdBBeFMSVmxiwJicFUKUnJZGnGctSoomisKhqERKRoExqsx/Ai+/YYVVKa0qkPLg7MDpEHZhaSu9oEj6HB1LiRQl+TZyrAMp1aACJQxAF97mwE+Y9NIkPVUnmMzdLCwiR0fFN5uYM+ZwssMXg0OU1uHvy0QkHRZtIuACY3P8APBNHPQq0y2lGY6zABO5g9iDqJmLTgTiebbmP1BxGlSq6VgHZVItfsI72xrms0eVRhYTqXmAfEx+MMZNwDEROnT5vEosSZvmqkmTDkBQvSGGsgKshpFgt4ttGDqeaGXdqZcadIbpVrbDTBOoxH59hgTJ5InSypzEZoXrC6tMySpuBNgW09/OAs3KowCqWqG50yVgk9PgkzbxH0ynDd9LNKtWXHhXEgQtVPhYXV7iJ307EgjfAvGMlTq0yiDl6n5hDEkbGy9wYMwZGK5lKzU1VaY6pYEdJ1GZA2JiD3I+99X2U4j0sapCkNpMdr6bRtJ745ZR1NJ3F4E1ZBxDKsKmbqDZqPSCL/FS7EX2/PClwDRyf3ep9hb+0/LFspKhDhk1K4CsdiFBmzbi4Bt4Ei2BuL8B1JTNDVUSjLNqIDqC2qY2cDud/bG2j6iM8N5IcWirctjBAJED9MZjU5Ko0ELYgfoMZjo3LyQSZpeqlY6dN48wYxvUSdlO0+cblXqMhppzCgD6IB2MXkjz/AK3wVRzOZWf+6Kfbl7fXFx4Kksi3kHwfwxirHxAj5jDGpns0f/k4+VOf1Bxgz+Yi+TB+dL+mLwTRX6cvV8XB/wCaMM82+kL2WYA/DEORylVqy6qfL1GASIF2n8B+gxfMnnsjTUKTzCO/LJ/UYQzmtUFmA1Ko0zLEKNybmL/XFu4fksrTpproh6hUFiXaJN4gGLYsz+qcktimkG16R/phFR9Uaq1QimgS2kaVNr3J8m/6dsC+QbfKB3yuSYgHLhJMSKr2nv8ATFayHDKj1QtBTUYGbCLA7kmwFtycWfi2aaug5VOlYnV0jUANMGd4v2vY9sNXqPl1FOirqQo5hAnU8Xi2wNhHYe+E0rKjKSRP6e4BXWua1cKNIqCmAdRDPbVbwpIjzftjTifBagYayoU9IPSvjuWB8yYOFGc9Q5hN3M+6jCjP8UzNYK8yFN+neL7QRbf3ke2BrGGCavKJ/VfCzRg66bhttBJAAIJk/hiPhwqaVchdIBLM4MfDAVSRGsgyIBIgHth3muCrGrM16NJCGKntJABGkBQDMeII84qz52m2mmUZmDEagxhhMiEAsTv5IIHbEp2gtN2iHh1B67tyhAnUVuyiJI1TMibdW+3eMGtw3MLl9YWjylqFCysAWa28HqVZgeC1sb8VopTpBkJpu7fvEHTYWErII3JuvcdwcenNNTy6ZdtChHLEqOoloPW03N4gWEdyLugHXojjdZKvJYHRXp8pKlQEBJMKwtsTAm8G/Y4ccf8ATtWihfprdgtFizT2JGn4fJE9vcihZDiNTKvzFVGc/CJLBLXi+8GO/fBx9d5r+FPw/wA8OvAmWDNema1JHqVGplABID3MkQLiBcbkxY+MVvjvFAzaKYMEjVAA13sLD9N7HxG59RPWMuFVomdOr4IZQATEzO9sQUoGqpVUPVdh+8L6QhmS2kC+4vsPEkYOx9YNqeWJJsUoghWgs0yVLAESuoxMWH5YPo5kFjSRlppradNLWxteJiQIhQdt7b4FbPalWhl0DlhpKqhZzBa4tOqADa427DElapVq6Kao7OEKlVWYCnqY/eU/xWHg7xhuhLuyLh2X1FkbSVuQX6SANyASJPwgAk7274AytF3qlaasVMjsOkXNyIsBM+2DMxmkcNQooAS6KsX1xqBOpgCNTENBgC3jGSgZqNVxRREOpkRWJcxbpNwT3MwARgHWDTL54ljpQ9KEC7MUA77xt0xAFxbGZXUa1N0ZGdx8CIemREQABIBJkdwDjbJ0OkjREHVUMkAhTpCwSAbkGN5Pa+DslmERqlZabOGnQSxDUrHYj6eYEgXk4mUqyhxjdfIPnUWKOslWDotRHfUyr/dAHw6WAt3U2GNM9lUPNCoxWmfjWLlo1SWaSAZChB5n3F+z1WYVCyTvp5g1eRKg6r22uJwamXKIuYqUxUAJXQymCTJBa42mYg33Oww7rIhNw/POrVNIOsLAcNBEECSdvBnewuL4Kq5lXUrpJCg2JkyYvqAEyfYY04fl2FUui6zBCgLqlmsoCkdUXJm0K3tiXg+WZyQ+7ahGxUgdU+B4JtPzIwuSqaXwNabU0ouSlNqgkrMdLEECOkagBcKIElT2wu5hRdLEKKgJmAxEQUBva/V/q2/F6dNg70pp01JASrUUuTYEgAAQIifa04X5ilqqXcQYYsbCDHYA+ewxk49FXQ9bjdSkaakjR0k9i5KnaRuPAPfYYa1s5KMVn4CxgdiDE+Jvb54p9LS4VjA5ZDMWEyTsIPYXsAbRa+NsxWqMaanUAF1BQYA6X1DSOxZtzjml6dNproC08KrkUacMo6BuD4+WMxVMvTzbqDTFQpEKQ0C1tp9seYyl6Ztt2hVIM4DmWViiJzWcaIEy0kWEX/18sdAy9TK5VAlenW5o+MUwNIPgEuDbb6YU8J4dlcoyOKzNUQhrr06hsY3sb/Fj3iOZy9UktWOsm7FGv+ePTUFdtEOWKTC6/HeHAQKOZEbbf/lwlqZ1q1Q0qa6xIK7gwYuTqkRN/rgvgnpmnnNajNCnUpm6lNUj+IHWJ9xuDvj1MqlAOlNhWYkAVVsCBFoE6jLDckiOwnA0hJsY5fgSqqhysqZBBYnaLyYi5wf9jpAHqI8kRipVaNQliFsP7v8AlhfmWcbKR8pGBRQWSZ0tWExKhyDLjsb9/GIOFPqanSWkpcmGMmHF7t4VRLEj+EnEeYzAohGPLfXLGWBiDaVmxIAPkyRi2+g+EV86laqopIivoQlAphup7qJa2kDUTuww28AkPeEcQ4ZlVA5Ts+5bQpEmPhBa2GZ9d5IbCoP8I/6sJc76AzBjSqe552/05Ywqr/s9zfZU+tQYVRFciD9oPqwsFVD+6cTo0iXBsJJmBN4F/faKnnMgDpanTq2YggXECJ2X4iSe+0WxZ6PBxRqaq4puKShNQOo6pZiE27Mst27ecN09U0UAVVZQBYBLDDWBuLfdFao+j9VKKmYFFSS2gjUQDEBjKiRAxqnorL6tRzgYi4hQtwbSdZP4R2xZm9a0pu7D/CcVj1FxepUdHJhSdKIBMz3JH3tjHvFt2XZbeCu57hppV+UXV17sk97972kW2wz+ytXoLoVJSKelUOtoE6mvEH+KCTtaMTUMqa1cABUOhNbt8CAKupnkiDtA/ikCDt0rh2eymXprSpVaQVfFRZJ7sb7nCbFRyz7LUd2DJUURAIplRpUbaQvt+OG/APRdOr1V6/Ip9tStqb5KQLe5x0E8cpHatT/4x/XFI9Y+oC1anSVoQEMWkQwmCflEx8vlgTCWcjvLejskoAp5qgdJk1CW1fWZWItpIg/nit+rvTNDLlOTmVrFltCDTEkTIYjfp238Yj45n2ylWpSLlalNtOjSCG1L1GfkVImY3AxJkStehl6lYllVaisBAvrDAN4sZt2woRUW2m8g22lYH6Xpmkleq6gFAVVlcLU1ERpB1bCbgCbxPbCrJ1ahd9KuzsDJlp0WYklbkWkk2/kfx/MMADpQhySHgAxMGO4EiJI7WsTMfDeHc4shfllBFR1AOlZM2EA3gfEBcCCSMUBPkeEio1Q5am9cokm0QTFwNUQDIAJvaQdgv+2NVrBqlUaw4Op1m5IF0i8WkRaD8sauvRUZGp0lLBOWGbU8XmDJj+8T3jEnDM9pOsJRLQRpdJB1TBC+b2jaAfnTJI64Z35dNw41GDGkMbiQCe4v5v7Y9NIIpR0iqz/EzaQoEgjSPPk9rAYKpCpl0NQ66LVgTTAXSCtpIJEhSDaP0idctk0YNmKrEhTBVfiZjBE2gLGq/lffA6oaM9TcMNBNa6XpVSIcXgqIIDHqKzI1QASD4BwmydCtWDJTDMFAZgDsAQAT9TbDrJVEZ3fM5fVl6dIkUlqMogsQpBZtbDUSTBJnuBgOnlKk1Gy6ytmJDDoUzpXfqm/Ymw74XQYs0pZzVpp0+XSYKxNVna/xNFhYx0aQIPfcxJwPNaW1VVJmTIEyBquJMXYCD7eCRiWtREiiuXFKoEmr16i7bmJJ073UHcH5DK7URUdqtY1TTXWEdDD1QLIzE6ii/SY2GrCt9F7V5A85Rr5rMsgBVgxhHgFATewA27wMHHLsweoKMrTkNIMC6qPhIvv9L33xHw2mKiVK4+OdNlMEsZAFwZMH4Z+W5wPm82eTSADbs8KTpMMBJi0/d2MR7mYkuBYthPA8g1V3pSKLJ1MHGrU3VpWJjYyNx39sRPw9+Z1tJ0Oz2E6r2gHuSDPufGJ8rxB1qVK9JBUYgVCI+EHUJJ7EBgB5tviHK12zTtVJVDcQZgKQwkkDefbvA2vkt954/uCsGy4p6Rrr1VbwJgXtH0xmLNw70gXphjXNMknpKNtJAN1m4hvrjzA5LyapS8DCrwKuT8B+epP+rEC+lsw7BQseWJEAeTEmMMPRvHq2azCU+XINyF8e5BsPfbHTPUIo0qWgQpPxRuY846HqMwWmuii5P07wykCK+Yq1H+8VWoF3mF0g2v5vh1Qy/DdGldbgAwGpuT53ZP5/ywH/ALXopYMo/EfyxBmfUlJVZtYOkEwDf8MSa+3jkqvG+PUUqQuQqJTH/iPTH6FNv8WC+Hq1WKgp0FWNSVFVSZ7GBDDzeP1xUuO+p6uabqdlp9kU2/xfxH8sdC9NZFq+TpvS09wwjTcdoA8QfkfM40irOeboDPCMgoPMSo9Qj4um3yXVH4gnzhhwPN08s80sxUGr/wAPoGomwkC5IntgXO+nq5k6N/Dr4E7x3nCtuD10ZDoZSGBkskWMiNLE/ljSn4/Yzv5/cLz37VM1rPKCaFMdYktHggiMZnPW+ZaiWD0y7AQArLHkSS0kido7eTgXJcKymXEPSaq/3mbz7CbD2wcOK5bf7OtrzoBiNr7++M2vg1T+QLNLU5dPUCWZQxhWYSRJvH0wrKgwGOm/em4/9sYbcb9UEqgpLoLTDsrRabQTE9JufBgHsso+sWLBTSQ+YB27304VvgqlyJ8+6tUGjYAdiJP1H64KPEaX2diiPSZLqXuXdwFlewChZn/d73xHmfU7VKdRlSmvUYANwJECNzvE+xxtwHgdStWpGsp5bKazagQGRAGMTYhulJH8X1xLY0i8ekvT1IocxXB01tLIjzeB8RUdr2Hy+ljXL5ZbLToj/wBOPz04qNX1XXAgVHAHjbC6r6uzP/msfw/mMV7bI91MvWbpZdKb1DSpEKJOlYM44vxttVd25eiJAQT0hfM9gL4sme9QV6tCqrVCRoJFgIIIvYA7SPrit8U55pM9dXEsGDOWuYAI8SZBixF8TVFJ2hplMqmbFfM57MGmWUClt+9qaQpYnwoAEC5JtGkjAOQr/vKVF3PLQ6Wn4QSSWOm/+cYJ41mSirl0NEDlqXUdUNdyeodJliCN7CIEYhCqVeAjNYCp2G2qRck28TBJi2BOyuAfiYmqRrBSSFgRYHxfz5OCczww5dXSo1SnVgQogAg7hoJvtY7Tf3kz+WoAkUKlWoigOSyhTPkDUYnbzhfSqy3VfUe5Mg/5+cUkTJtu2FtlalWmrjStNSe/wwAWJUTA27S0dyThtxHIOOXSdGZFpaqM0yjVC3UZiSQJa8zAGwwoastOm6sklxcmPukTBkd4ne4wfQ9TVWdhVLOWTQrHdJiSPPSI7b4bbbCkkEZ7iPOqFaiTywbMZG0Ell29ontg/h5ydPKxXQy9TmUxrYBlAAAkRvJEmIBkRvhHQyLaWqM1NO2hmh3DCQyqfu3HUYHjEPqDi3NqBDywiDpqaApa27adyRa3tgUehNu7Ns1nUqvpSloJJHKSYuYMFpjabk3JwdS9O1K6stBCHEO9RqiqgUg6VHZiRG28TcXwt4nS5C0v7PqAYuFQkbECerUBvIi4g7RiVM6rOESu2XDuGeuNYaL20owsqntuZ8iIsvFUaZemVccydQ1ioFAJTTuRPS1r7xMCcC8Qy1By1WmKgpKvVLhmZrAEEgESSDMQL/LB+UzVNBW5b6jr1NUKkNyxe+8lnbz2E74h4KKmaaqah1BdGpmZUESRcki5uABebjA2ugo14XkK2ZHwkqsKjVGIRQAYEgbCAO3jHmZc0KCiaa1ak2IVjy2YiQx+GSpMC5B3uRjTj/GzS15ag5NMECVJAIAsBJLfO8Hx3JOXoo2U5tShrUqUp1DKmVLRBCmVuQRa4F8TfkrbfHRDnFX7OWWstJlA6BqPMBBIiTYCFH3r+ALkejOHGqUUakk6mYklTEsoYBZAJ9zhfwriq0krcygtUAKlJ3UE0jeSs3E2lhJELj3iHGAVDO5dmRQvLBUUyJFiSSYtsR7gd3tITaOqZT0kzorV69TmkDXooqyz7MRJ+eMxWaPFswo0iqw0yINMNsf4pv8APHuMdul/V+xt7k1hpfksfoniS8OywpmiWqVE1muro6azAWmYaV0eD4bAXFM076j1XiP5zHm/5YYcM4bRpM8mmTVGvqBtf4SYgRJPi8b4a1+BZFgNRpyCJ6BFu0RjeFsy1EopO/0OeVaNUCYaPrgHi1J1ouXBUEAXmbsuOivwejq/tqWiACppCIGw7RhN60XIUaOlKStrYAKjsAWAMAwe07HyMbSh4OaE1eTlahFv8V4EiB847/L8fBtfpX1RmqSihRFEqzyTU3BaO+oWt+vyxXs1kS4LIQwBOqT8P6dNt474Y+muC02V6lYtFlpqp3LLMt7LIt3M3teItxeDWUVJUx9/22rsWWpykAMEqTJjxNx4w04FnjXR6xDAA6aawD5lumRNottGOf8AE6FP94aIcCmFEOwlpMTEWM3gdp8Yv/GOJU8pl6S0CSqqoYAixK7gg9QN7+/vi3qtpEeyot4F+fqEG4b56G/phNmqkefwP9MbD1K9QFlpOwG5Clo/C/1xavTi1BRGZqSof+zU9x/FB/LCcg2pCnh3ofMZlAzNyUbfUDqgHstrnydvqcW/L+h8ooUOnM0iBrJgfJRbCfNeoa42qt+OA39UZkbVT9VT/pxDiy1JFr/7M5BAT9loibWQYrvGfVOUy55VBBUfTywoY6FFoEzAjSth4G2EXE+PV8xTdGqhSSFBstoYm48wBt3xVcnkHaoKKxqYwAIa9oMj9Qe3viHgpZL1wfg1bNUy1NU6TDo1SCpido2PYziTM+jc0zQtJAP/ALgMfOJxZ/SuRy2VDNUzEuwVSFVwsLtsIJ8t3JMQN7EeM5WLV6YHudP6xgepIFpxOa0/2eZwBhqo3Uj423/4MbcX9FZypRCMtKo6zFU1CCo7IqwEAtMmTfHQ6nE6MSlWm/8AuuDsJOx8Y5F6u9cVazNSpEqm1jv7k/ywk2x0kB5bgwRWVkZsw7FSupSAqldR1g6QtxJ1CLC049y9ZWqkKlMkjo6QAH2myhQFEte1hc6ZwNwvPOKbWLzGjVeJJ2H3rrtFyB8seVKFSlVPMVlY7hheCL2+uLhC+xy1OFQTXpMrstZuXzD1FrrJMao7jc+8YjQLSGqpRVmCTIUkLqELrWwnvBPYSPPmZzKKF1qC5kMA1lEDTa5M9+3bGcWrorGnSq1Xpk6mZmsxMajAIB28C0YfGCeTTI8MrsaWaHLSlrBVmYFVKkT0XNjFov8Ajj1HOYql6tQGoWJLPIsL2IFzvaBuPeM4fV/dNSFN3o69TvTgMBaJMGJMQD3BxJnFoUlJQiozGFBnoXTckbhpK7iek7YWWx4SQvGY/fl0Kr21NBjcWBsLeNva2LJkP2b5rM0qddHpaXXUNZYEiSJgKfY/XFVp0Gq6UUaiGkgC5kdR+gXfwMdo4bkRX4ZlWps9NtNoqhQbjXdgw+LX28dsJ/SsFKpyuT/Upb/skzZkvWpSFAUAsQYtGoqIAG1jgml6Lr0smaIoUqlYlv3uq/eFAYAD9SSb7YfHgeYUymbfYi+Ypnf/ANHEI4JmZJNeqT20V6Z22saa4I55FL6f9uTknDnhnpPT1lugKTpZXmBB8z0wbGcGeqKFOgKYoVGJYDXMi95A2kAyDIFxh7654a9B0qOWOpQ0tp+ITqEqIImIm8fO1dyleswqJqprzRrfVEwBIk7gXnT3JuN8N1Yk3RFw/JLXdAy1Y0ln0QYH3T1bTInfe2HHrzhzZRqdFqwqoF2VpKSSY+GLm8Xg/MHC41jTLug5Z0sQqTp0mNO95LW94GK8tWT8IPtFj/r2xNWNNrh8j37GKtFqhrKGQfAZJbV/e1dh2gRB+eI8/kzpywNU1NSJAtCBiCFUaiZE3EC5O++MzOZQIKNFSxMliZ6zfSQhsIFrTMTPYL8jkK1SoiJTcuw1KI02A1SCbQFUnVI2nDEdbyvKCAdLQIkV4n6EAg+xxmEWT4Krorfu7qJnpM7EwJFzee+/fGY5X6eNnT7q8L8IdcPepTy45zg1qnWwgdKx0iBF9JB+pHbC+qzNOkSAd9sdpzHB8tVWXo0nvYlQcVfifBcielctRYLsdIgeQP6+fOO9YR50nbtnLyrFoAluwAk4OzXA81Wo0R9naRVc9QIgMEAY3BtfHQcrWTLrpo0aSL3Cgifme5+eJDx+Pip/g8/kVH64T3eClt8nN8x6XzKKyLRdtYMlRtP5+1sC0MvnKdBaQyrI0QGKAdXdi/ygAGLkxte3epf2hJREU1JcjYxb8JGKNmvXWaqk/vNO0KJvPg7YFOnZaSQmy1V1rU2bVIYEyDMAiZ82wtZiZMnff/PFhrcdrVa6tmGJ02CxCiBYW7EEyd74s2byOQzKc11FBwIKqDJ95AIYHyQD8sTKV9FUVP01meXrrlnphBpVkWdbsLISekWBYzJ2jyL56Vq18zlrOuYKkwrVAGRZsCCPmdyL/TFM4omp1yuWWUSFSLs7kyzT3JMD2VVHbHQvRXorLZMrWzVZjW30pq0p7dN2Pkm3taTNjaXYvzHBc0TH2UnxpqUzP/MMGZf9n2YqCXZaQPY9RHzgx+eOi0uOZIWWsi/7wK/iWAxOnEKDfBWpv7I6sflAMzgtk7Uc0zP7JtSaftYF5vRkfhzBibhX7PjlRUY5ik7kQrcvlhR32LXO0+Cw74K9YftAWgzU6Q1uJmNh9e5G9v6HFCp8SzfEXK03LkLqKq2gKuxOokBSPc7xg+4ywZrIVJIDhz20sCPzjC7NZGsBAVvcgz/PFc4dlK9CtLLUUMxRmMw2kEmGB7ATIP646pTy2TOWFdWqLIkBsxUjUJ6ZZvII+WG5AolKKVKNOo7I4HLaCwIM6Sth3nV74rtD05V5pFcrlaca2LkGB4Cgm/a/1xZvUPq1c4rhQBTtH3biSBv8u8mBvin53iIVQi31iXPeD23ve/vH1xJSxl8D3K06A0tRzCoASRpDa1YGxIgX7i8fLAFKq7Uqhqs7Ey8CDIHkm9rkj+mBcpnKNGkv7k1atTq5jkjT4CjwBPV3M9hj3K1g5YBnUmLCADvMk3HyG84a5sHk99P8Y+zsaxoLUIDKmuIQmDrUTJZQN4MXuDgjiXE0rv8Au05SiCika9ZI7kARNzF8CcR1oytdgBoWYOw1P/wyonxOAMnn3plmpsVZwVaIjS24+uCykqV2OqnC8zUVxQpO6UQvMYMANRGqNwLTYCT+OJuB8VenSrVeYgllQ03UMWUyT02LCQuxsYnAOf4hCaQXUM2pkR3gG0zJuRYA9ojB9HIEqMwq0irauWjsGdgZWXXYd4J3Ikdjh8kDL0VlzVzrFmTSisW0W+MFYVL7SRAsB9MWDinDVbKZWmZVKNM6UJ+8zuW+cBVv4IxRfR2QR61QVEDqgJAP92ogPexgk/THZeIegUrUqRGYrUwKajSpBWyi4Bv9ZOE3kOjkGb4fTvKwPIAn9MKcxw/STG3bHT8z+ywE2zj/AFpg/wDuGAqn7K//AKw/Plf/ALMUmS0UzhGWLq9HXElWXaxB097CSwv7YD41R01nLkCo0F21AiJG2kbsRPb6XGLvmP2fihTqsMyzsKbQNAW8SPvHYgHHOs7qd9BI1AAPebgElibzFye1rYBoaZ3jNTMBauYqarlF1AkWFyAGEdvrGCVy9FWRnpColMaqiJTVSVAIDa1GoiIJJN5OxvgPjHBRTooyrU0NEVHpkBieyNeRYnVABvHu04bnl5XLpGmiE3LMVcjSFGtoCsBJA039sDT7GleEKOLZmrnKh5aHSqkrYLpRNyDMQO8EnfGmf4vVFNRUqVGeNKklbAR94CSO0T/F9bHTXKUkejnZgEGlTpi2ruWcKTIGmEkb3nA3COB0q9GvUak1TlyqtrChbcwnTIJgWMmAGWxjE8K0N25NPkpi5lvIxmLvwn02KlJXSm+kltMsCY1GL6cZhOSDa/B0L0twyuwD5lWRTcUg7HSCbgwSO33rwR5MWfOZOQeXAMWDbfUjGnE+MUaIJdwI99v9eMVDiv7RaaAmmrNHcCB+J3/DFbpN2ZbYrBYc3wmpupQ/WP1GKT6ozT0FJqCPCyDq/AxHn8MKeI/tBrOP3em/aCY+ZMQflhPxHiIzNPU86lMsCZv59/8AXjFWydis1fJawtVtGuoJ0nrY/IBrfIgfPEmb9P1S37rLMH0AgQR7l4mB2AAJk6e5jC/hufdWU01GlSGawAgEbnaNh9cOcl6narVrPVqU1Z6ZgupYE2tAI8WnztiGbRRU3ZjAM2sB4vP64d5fNECkXB06bLJ6o22PmLfLAdPU9crUMsDDWG83G3mxx2X0J6B1subzo1EGaNE7KB8LMPoCF22JvED4BqmF+leH0aOUXM/ZytZwYLDqE/eIPwkzt2284R51mcnUSD2x0/N8Do1NwwtHS7qPoFYAYQ5z0LTM6cxmE9tSsP8AnQn88KLoHk5hm2g2M414fm1p665AikhYT/ERC/UEz9MXzifoixb7UgVRc1KAMfVXXHOfVTUigy9N4AMvUCFdZG0JqMAe5N5+Qq7JqisZSnXaoa3KJQPDuwAAm5GpogxfSDOJ+HK9Gk4K6LwWR9L9iJMxEH4bb7SJE/E81y6dFKcBCpMEyxJZpPtMDxtgJ0yzU1c1agqkf2ekQDEQCDttc4TtrBcaTyb0c/UNSmjM4CqVQM0iDqY32gkzvibM1KtVOku1Ckew2Jklj2jVaTcyIwp4cJrIzqRTB1EbSBuFnztOLlwgU6+aCVaa5ZQA1QMpUP1LCtqJmdpgHffDjJxCSTK/QzVCll4NJjUdtQdtinYBT7ydXyw14pTqLlkQjKOemq6COcC66oK7xEWnYWgWxUeIZmpXrNUYMWqOWAjeTaBFx2AA7Rhhms9WRaWWqFSifckEDVuGItNvNreBhPPI4zpYQqNclesSQAATvaw/AWj2wVwrh9Soj1FKKtPcs0bzAAuSfkLd4wxqcEpDLrVfnLLMCUNNhuIsWDbfe2mR2xpWyFIUgut+aFDwY0Cm5WDvJcgh4AuGF8BIZw80KdOkayq8I37sONTMxLSxUwF2sZMBR5wHwTInMVhTpUyWILKAR2/3iBH1wFQ4az0w9Elhq0kEaSCbAbkGQex8+MScOrGk2oVACoIUgm5FxpIE79yIvfvgKtk+c4TVpVDSrAK03OoEC4JMg9r4EzFeNKhmZQI7C0/l8jODBxYvqWpVqamMSYKxt7tNybe2Jq/p0Kqtz1dPvFQRG0qCfvdriJw2/IKLax18jv0hlRTYVQVK1VKAFrybkHwYBw3y3rp62YQDXQCpBmoxuvTED9Y7fTCTPcXSghoUsu6QuqjzQ2okz1CYJiSZgeNsVzM58b000FiCxG5N/O2/bfvhx0nLJDlSL/V9YMSTzKi+2pDH4rOE/qP1XV0SrlkMhleIZT0zAuRqHY+cLsz6nqBUVYUBBMIDfvLQZM3/AMsCcVTLvSFQVKr5piQ4hRTUCNMLpm4gzI+u2EwHvB+MsaCF6oeBdNTH5KQRFha8/PCTKZSk3Pr1CNClgwBhnnSwAXZJB0SJ3PzwgyFSCTNjYxc/nGLR6fo0avLp5nmctnZiwMFVC2IEGQoDNIEf8OCsjvoB4n6gaoF1atmjqmAdoHaPGJ+G0QmsMq1gqDUDPeCAsA3LQO1gRYnG+dpZGkrinTeuWfoqazpRQokQCp1z1dQIiPfAHC6ANTVzAiowJJYAkd4Hc/LFSk5csI1Fp0MOMZcCmozC1vtLXAY6QqkDRpSJM/5Ad8A1s6/TTZj0K0qx0AC5OqOoubfKAMMuF8FzXFajmmVJpKNTO2lVW+kbE3gwIOxwv4rwYoWNYtzFcCpENIIkMDqv4/zxKSRUpuVtvkjynqOoiKqu6gCIDGB+eMwQ3p+iDbNUGHYljcdjZce4VIncwXifHHqmSTq3knb2A2AwDmEYXeZYTJvP1w/yfpUNmBSNZTT+/VAPTEyApgs1rdrzgo0MupZF5jhTYVAJBjeIjz2jFU+SLK1ksjUYgqIH8RMAfXf8MOEy4SSSXZhBJxO+Yv3wNVOqFW7MQB8yYA+eADzg+cpUqFcOiVHZwvWNUKNtINpkkk+wwqzeQcEMqEK41IO5HsNzeR9MS549RQXVZAO1x8R+c/yHYYe5xGoUwMu1RVZQQXZDrJFyBECfY7WM74txEmLeAZVGzdEVWZUN2Ki4ABMAH5Rjp3qP13Uyg0UKgq8zqDgN0xbTpbY9+/a5xzX0xlA9ZHaeWAzOdtKgHUS3YDz+u2IuOcROYfok0lJWkpFwI3IFtRiT5P0xk1ZodcX9oudFKl/3bUxRWLFagVpEyClNx4t89tsHUfVucrLBppTJB+GTHj4gJM9o7H68ZyGfqrRADCFYqNv7vuB3O5xZP9rOmTLuzlqw0oJiwjU2579I373tcaK047pUKaHqDN1a5SpWdtwy6iQCLWAtM+ML6z8xmbq5afG4v9Bbcxa/6YZ1K+VQ09FVjVPxnTCoZuJO8D73tgTKVYzwYMWmorCFDawCCST2EC7QRGqbSC7wVKCWUzzNcAd6AzL1KaF/7OkJJ0jaW2FhbftO+EXIkErJ0gWi5na07fnthp6g4qKzu1MFaYMqpPvE2AibGPfBFTI1aeXSvzKYNSKopu4NUr5gDv8AEASDAtgRnKugPgOXbSatMAssaJiJJAJv4At7lYvGPUSrUqsxeGBBbUW37gmDe3y2vjMrnuXRrBBBY04I8gOD+vYd8KmrOdyb4aSJtl64vlq6UdbVDVISVbQ8CST8V0DHqtYmT9aZW4fWC62o1QGEhijQRO4JFxaJxPRztTVTUVWCaxBLWEXnxaZwx9Q+oqlQ6TW1qotpJi8WE7EAAfTE9lNtrJpQruOVQPSp0mXMLDFTsQCVEAmGEx+JiZCM1UqNWp1m0tJUECelVCqbwNh4Gm2EXNVKYICtUYkXIIVQPHknubjTbfHnA80EqjVqAI0hlaNPz8jDTQ6yrNqdJlpslS1TULFuoW/hB3NhfD5+OU1y1LJjKUw2kFqrEFmdrlrpNjaJiPbCrKO/PBp1CuhuirvpLNAafAJJn2OCvU/CctTVuTUqO6x1OyHmyTqKqk6VG4JM3gjvhNZC1WBc9JxUVmVV0mRAVdREHvE/XFj4jnqFNqOYotTdrVNLU4ZHHYWggNsfYb4rGVcuad2ZzKwTbtpAmww14j6crgBtKhAQigOstuSVBvA7kgRhDtqIXnvWb1qyM41qIUhjLmdyDFrwYHjFYzNZATAMSInb5HY/pg7iOcR2pJSohY0qFhZLCJkgBjJHcmcLa81nOlVBe4RdhFtIn2vf+eLUmlSIasIfJuGL1QFUAsVBC7CAukXUEwNh3jDE8bpfZgGoK9aBFXXGhAzAKKagAkR8TEm4BkQBZWza1+GLXbQSiQ5YdRKbgGfvQDHecUDitVGeVKAGJVA0IBGxMT32/G+M7stpIOzL1HhiqhyCrEqASb3KwALECwi3nD/0XVSlUZm0KagamGcEimqgS0C8k6APdTcb4rPDXAq02s9MVFUmCAZjVM9yJ/A4aet+IUhU5dBV0hSC289R28bb97YqyaQw9X6qtXVrPKBIUCxA8ED5XY3OBKQUBamlTZ1vYGxFzG5v+WI/2f5ejWrVBm6/KopT1GaiIXIICorOe8kmATbzBwZxHK0RVWnQrKymSrdR0yJ0k/CxB76facIdgvHOL0jry1JEpqCpZwpBZ11Sp7lRqZQW8TabRens9FNgKTFTCkqN2uEubAywta3nEdD0fmaxY01RyJLDWOxNx2P+6L+2+LG3ratlMnS4ecvTGlDqZXn4mMllWerZrmdrDD3XkVdHrei+JWIpBgQGB1IbMARf64zEXCfXOcoUUpU8wdCCFsht2uVJ/PGYLYUiHLVLMUPL0Lq1KBY2C2+ZH0nC7IVtNVuaCytuynqmfiHbzYj+uHGd4C9PIrWNjUqAkXsoB0mYi8m/eVid8VuhXUtqaVA2HcyPOAVUFZqpAbRc9vP4fnGBuD1KiV1B1sZkICbtB0mBvE2j+uG+RyOqXbVGjUDEbxH+u+CvTOeYNXKw9Y0opqFHxbWtbt/PE7zaWg0kA+pc1Tp8qlRRVemCrNBLM03Yk2mfFsV18w4I6iQNgSSFncAGw+nfFo4TwelmazUnd2r6oUIQ2uJJKsQAPN7Re2FXqHhq5dwOZrLTA6TEWuwtP0xbdPa+TLbatV+Q70rSDpUFRNSqQ5VnZRUEgRYhTDAHSdzGF/FOJCq5JRQokqqKBpHiw+H2xN/tGpRpUlRoYB9JX+FmDNB7yR/y++AeFUOZXprq5WpgC/8ACJufoO3ywgszNV+aVSkpCgRFpJMaifmQNtgAMOafEytKXpDUiinTudIFjIXuw6iSSQdVxhqvFcrkGrLl6SVy0KK1RiTG56UIT38zP0I4dw/KsdWb5iBqRelS1kzIIYszdQ+GN/1wx7mIOBcVy1Nar1ssKtZ2mmSeimu5hdpJO8WG3fHpXmFqlJBTZ6OiFaBLEA9Jk3WZgwJwLlK2WUVTUHN09NGmNQE/+Y5EMR2Cz5mwAPnCqpzNelQGlFaotpbSALmxJiw/LClStoItukS1vRuaWJpi4knWsKPJMx5NpMYhzcojaIqqCqGqyEFSB8KGSBYe5A8Yf8YpMlQQjEU1IvW1at1XSgAJER8+8Yn4v6y5tGnk1ohKSjSU2mBvHmJbVv3xlpTlJW6/Q31tKEMRu+7FnBMtQFZECGorANLG7QR0aY7yRaJkTgbNVaCO1JaIV5IapU1iQewTdfE/P2jzIZg0tFamQz0l1ORPRcAQx3MwLSPzwh4hxJ6rFmN9h7fLGsTHUSvA043xGm4haSqwULImAbAwLAWEXHbzJKKfPY7YfekuILT5hqoatNBrWn2NQ9KknsI3Py8XlbPpXZufSCaRcqLAHybNPYAeRhX9VUNQtJ2QZYZIZddQZ6zSWOoqE8BQNz7mZ8YAzOVRWIVjU91Nhad4v3ke2I6rio3SgQ9tNgAB47nvPf3w4yXFKYy7UzSTXOouVkkeF7LHym+CMcvJepqRcUqSrwufua+l35a161RA1NEChSB1PqDIBIOxEmLxA74FrV2JDEAgXKkWibiOwgRa/vgmvRZqVJQDeoRbuzBIJPnTA+mJMigpjnNsphAyyHe5g9tIME79h3w1yYheZyVDL1MvWp1wXLBmoqr9AP3eYbG0jx7ncn+sOIGgVFMutbSWYbhQ1gT2BAGnvdZ+ajiHqZszmFqV5Kq2qIFrzHy3t2xLQru+mggW9Oo9RjHWSGYlpHdVRR9O+JayXFppgnp7ja0atStUGpymgNAkE7sWNw23UIbe+IsjmabV9bL0mZBJgkd5UzsYw44rwrMnLh2anyB0LTUWkRrIVVAW4MEiZnbfFU4ZQL1dCTcmAPYE7fTF0Zpp4Q1pV3OUqUEkKKrM0ajqUxG1gB3ne3fBXH2yNenTp5LLtTqqI7ksVBLamJvYH+UbY8eg9Ci9RkINtOpTBabEyLxv8wMKOGcKrZuq5TSG+NmdoAk2+pxJRBRBVXQC+pTubFSQfyPbFkyfpCm1Ja2Zq8vmL+7gyWMxLSpgHa8efmt4Tkg1Yo53iCgBHvA7DvYfTAvFc5TnpGqD0sQIgGIPft+eKTiuUS0+gjMcKo0Kb6nWrI+NSTp/ugbay09RkAKe84TGoFqTdkmYmPzw8pUDmMuVpoiuzjSghNYhthNyL/TEPEfSGapkjSrsF1MKbq0C1vdvZZxFpcs1cXJXFYRcfRnCVfI1c3F0qOF3BCKqkwwtJLGZ8e1ubZl2ViJII2v2MEf/AMxdch6vr5TIU8tSYoNVTmWhtR0kGxkblYMfB74iBetljOV5jhmAdVQhi1+ptxBP1thmZTkyrMJCzPeR/XHuLhkuD0EpoKpqCoVDMFakoGoagIIJsCBjMX7cjD/UQ8hvrKmUCqKj8imOjVVY8yCI6ZgTY2sAPlis0krViWpU3cIJfShYAdtUCL+Di7ZjPU84Yy+WpUhSWadRiAwa+rW7EkgiLsd9rxivZpc1l8uiPTanSZywP3XJMyCLEhYHkAYg6opPlkWW4i9SglHXpK1CSpMAKoUiRFgIPtvhbWciSDsQBf8A1a+J8jWDM5CSdyw3g7yCb/T384s+Y9PZVKS1HqkswH7pYBWQDMm573i0d4xKjlm71ktNJrPkU8GNNKNVuZoedIfeZG1u5Eje3fCJwHDdVxdQR8W0gHsbk3tbDDj+dpuFFJRTRSSF1BmPaWMAgxA8WsBOFdFyWFsWkc05W8Fn9LVqbFGFLU6Iy6RoAWIh2YldROxDblvAjG2UyVPmMSl1b4ehZPeLlSvaLzBjEnB8imTpmpmKJNZ2mkKgsiL980+5LArDdgCBcHEKcIq5pTUpOmk3ZXe6QLwDfSJMaQYvtholiNMpUZjqBgEqSSFv/i+nbFjHGTXy2ir/AGtv3wXURTWQdSSALt8QvMCZMisvl2RxIgyIkx3sb9sMcm76GpAqgzFRULnsqnUbwbaiptgaQ02A51KCrTNIuSw6tUWI3geJ29h9cBZbNtSdaidLLceZw2zXC3r1dOVytSBMIsudrktcdvJHvhLmss6NpdGQzEMCP1wnTwNKSVodDizvTapUdReBbqLRJMT1N8N7AT2thXmaHVqLagb2nVuOx738x74vFD1IlLIJk0ykalBqMVUmtqAOomSSL/SItGFZymWrpFFYrBxTh6p1VGdrEIAAFmBI2384e6KWRbZN4BeDPlCrGupqEQYJKGwM3B+Vwb99owN9mSqhcUQoT42DEdpPSWkm/b5YMzyZalW5CqSoYK1STJbYn/dvt9bnYXLVFDVKRQNJMEGIbYkeRuIO+9jfCuwokzlSjRpGitIl6iK5dmMpPUgCg6Z0kEkzdiBtgLhTqXAqKIdwvM6tSbfdDBWHeCPkRiLitTm1qlQTDOxCmZCiImSe1ok4EoI2qwPT1H2A3J8D3wiuB/mOHUadRAzAoqS4+8QJvEW1WFpifbCjMZp3jVAuYVRpC7WAERixZTPZNMtVTlrVq1DPMZdgZsBvAPe5keIwjHD2ZTVQqV1bTcSSBIjDQ9SSk7Sr7f5D+EVmqNqqOQKUFikCoVkL0Eje/a8Xvpwy9a5ql0LQYAJAC7mCLyxJJNgO3iLYH4fw5KNEVapV3qSqUw1o/iaL+wH17CEuWRQ3WupRY3g37z2PfAZuL8grsuknVDE/DG4+e30w+4XR00yxq8tai0+rTqBUElwQQZ0sgG4uR7Ax8SyOXCJUplm1W5YPUDeSSZjwBBne22FdevKBVhZadJYkxYfwgdvbByVVBPEeIGGVXZ0ktMkQSZPT8/8AV8Q+n8wKb6xUCOCCvTJJ2gTYAgmT8sLqmPMsrhlZDD6hoAmSe0W8xgfGRRWcI6SaX2pdWYYcpbMoJ1EWuigEarRqJAHgzZV6sr5em05JTSQKFaCxFSB31W1j4ogdsR+oUdCKiVyWcaXVJC9IWZIN7nwMIMzkn5almUhpIGq++7CCO0C8xjOEk+Dp1dHUgqlGmuf14JfTvEDTq6ku/UEESSzqUWL7yQRbthdmeF16QV3QqCJBJHkjafIIxHTptruDbt8J+k9/pjo1DgtPRl3zstNMPzBVPTPWqGd2jubaj3nFN0zmsrPpfKsWVXRlKa5LDSEDKQrEnuGYkDck2x5n+NZqkn2aq7aR1An71/ik3Owj5DDLI5+i9YlVZgjmoSeostNTp1A7w5Bjc+L4qmdzDVmdjJIJMnePe2BJ3bHvdbfyDtm3DuwsWJmb3O+/eb/PEnC2fUFpyWZhAkiT2vIG/nFk9GcWprUJq0FrkrClgpKFYIYEjcRG/ed8Os9k1zLHkUkoAmHzNSEJnYBVBabT2mGB8mXN7tqQ4pVbIcz6br6urPrTa0oapcrYW1Cx+mMxUsxmXpu1N3YsjFSfdSR/LGYe6fk22el/pf7F4yNfK1cvXL0kerqhSiCdgAeoGIEmBpkxNsVviNIrTZC2gcyyMd41Atudp3i998HenmpUf3kqxaAyuoIC7kGbG43+W2NafEFptUDhDW1KqsYZdGkrBJ1LoIIY/envaMW18mSkvAtyOWKKzFlAYEKZ3FwW076fnB9sS5bK18zUShQDVnYdAAgxBncwosbk2wPxB4LNqR2q2BSwAFjC9hNgTFhtfE3pXihy1So4YrNMqdNiQWWQPyMeFOHFZyLUn9KpcL8jilw+rw3Mzm0DqyshKvIGoAxK/e2MH2OFmaAeurUUNKm7BEDGWI2Zjc2kn2x5nM/VzDKtV2KkyqkiQN5j8r3ONsgynNosM4AgcsS/wkWIjaZwSpcEq2M04rTzWbprmmNOijGSPi0hQAoO943xpmuOUaVUHKroVX21MQwO92YkH8vwwr4hwv7MziqRzGXppghoDCQzG42iIMzhTTrXM9++JSKvFB3GmLsapYOGJhgCu3YDaAIFgMCJTc0i5k01OgHwzAG/sQIxrmqTdyWUAQwmBYGPbG+RJZKlOQAd5F9xtfewwyCxenK2ZpUxXp1SOYHQgqW1BdOr4brEgavOBOJ5+ppJK0im+pZOst2JMEjvH9cb5fiFfK5YUmtTrAsASDEGYI3U31QYNwcbcI4Mc/oRa6o7MZRx8P8AeG0zcm/bCwWtRpYZWqmeqMAuto8AkA/SYwy9P8UelULga2RTplrgkaQR/ERO317Ydca/Z41JtFHNUq7DdQGTvG5ld/JGK7RyTU2AcaTJBMggFWvtIMEb7flLZKI6401HBbUQd/PnG3DyytIgSDBIttv9N/Exh/wJ6FMcyuq1F1MqAqGANjLEmTYEARG9ybBL6g4u1Z5awFlUGwH3QB2AED6DBYUNsvUpJo5tFaoZOkktYsZvphSTuI2n64EytOlUrJTpjpZhzDLRpHU1pvAE/PG3OR6VFKQ1uVl0MfdAAMsY7ERvEecNeAU6P2erXZyOWSjUVVRqkWHMiYPVISDAudsZtpZOm5bVHFfZf984GGS9UZalRbVk6bFgQroqdEMwK32mxj71/GEuS4xRYunJRaTCSOWmqQDAn+GZ72kdgBhdxaqKkFECQum3cdhHsIF5mBiGgwUAtAhlkwLidjYmI7D88WpXGjFqmMsuOYqqKVRzTUrppg/F1EEmDbc27DffAGZdAja1ZKoYCNhHeZkyIH4nxizDMjLZamaVasrOsVqxDaRqAhKazJVYKk9z4EDFX4bVGrqLFZIVokD3K37bD5+MIKdq0b18wqKolW1LJJTqQ+A3eIvhrV4pl2yKUtAaoGk2iBOqQ0zJkz7WwflcnznC1watDK0GqAkAalZpRZHV8Rae8KR3xTc8Oa5cAAGOwEdoEWgbD2GDcTLanSLtlqdF8omnIII6pAVnqTOzuxdV738W3kV7KUlSo1Y0jTNKQEuV1RYayxvfVHtbFpyNL/aNASQlaiAsISusWCgQd4kXsI97Ls3RzeXqJRejSY/+GmrXpckN8QMAwZ1GZA33xtrainDaq+cU/wCfYXo60tRakrxxm/sJKk3VzDCQ0my922n8vljetRyxpTzKjVJMgABE8QDdj3Jtif1RmUrutOnRNFpOokKAVmzErdjuSx7AecIc8lIBeTrBEzqIM+Ntu/5Y54w2nX6j1Purj+cBVNn1LpqqdRZQIupENckCNRNmB8+MNOI8XqUsjRpt189S7FzqgAkIFEwsATMTPyxWS50/JgfmcWXO0ftAppTSoStGjTCmAC2mWgmbeJifIvNNeTkfIg4bxColQaHIDQrTeVnY+3fDNchR59Wm1bl9NjMKbTuBde0bnycL/wDZdSmzh1Ksp0m46d9zfwRY4bUc/lxQctS11TAQGCFA3JsCSdt4EYoRJQ4aKD09MVG1dYRtQ0xuLDtqsdzEd8G8e9WJWb90p5dhDm8jvA6R3iAI98acKq8qimZVUpy0dIAZhq0hQdgtm1ECT0jvZHXoBapKoAsg8vtMAkAmbeCZ7YlZ6NozcFUXzyv5yGoAR8IxmGtD1XVRQtKinLA6QYJHtdSbbC5t3xmNNxhQlyn7xwmwNh3v2J83j6dsRZ1dFczDrNrC6gwLHayxjzGYkobcOzVKtV1NSUVDMWGkbaYAECBI+E7DvfC7OVVphhTMajDqBYBTYAm5kgn8MZjMC8A/I39JemKOYo1sxmMwaKUzpXSpZmbp3MGFGpRsTf2wp4rQFCuwoVWZWWA8aWuLg/1tOMxmDoXYPnizHmg6kGmmGO/wmJ7nY3OByklQTAJ7YzGYAL7nOMU2ytLk0Ep0x099Qixl41Fj5xXuFw2agG1WzrpAgbt2jYEyLzjzGYc3YenzNX5/uDcazbVqrcwyFJCxYAdoFo84l4GWLJRHUpcaV76yYWDaLnyMZjMYrhI9Wa+qT82WbhXA81msyMotZ6LkEklgwAAuZBk/KfrgL9oXoE8NQOmY56sdLymgqT/iMgx8x774zGY3PKHtf0/QocNoUjTUVnRXeqRJD1robbhDpSAdiThVwn07SC1KVdEqM5MPF0kAAqRBsQTEx5HbHuMxxOTNaKVmqJy7gAjWqgErJE9QYXA/Ttb3tOQ4DVrU6WTpwGCGtWZjAl4I2knSukWnv7YzGY6Et0ophHhgXqHgyZZiq1uaVMToKg+YudvfzhRygUYH4iJX5i/6W+uMxmKkkngSd2WV8pSq5fnVmdRSphEppFyAIkwbEkeIv7YrVFrvpJ0tIFo7ePbzjMZiaSibqTlqOy3cBzlGrlquXzLFdQRVZZmVYaRbxPe3nBmX/ZnmNDaalFksVJLBiB3jRF5nfGYzC/5MwlBbU/NiKtwevlC33KiAnUCDAhhKmJuVI7fS2E2Uzb1KlO51MY8Dxvc7+3nGYzFmaQ6OQqM1WkaiisiO5UIGhVEXqG/VIGkSIM+2Bv8AsUwyvPNenMFuWFY9IIE6oF5kRHi/jMZjJTdJ/Y6VBOLfgFy/B2RtPNC66esmDaIhbT3In6eMB20KEBFQmS8xpgEwI+pn5eMZjMVpy3ZZfq9Nac9keF/4i2ZbiNTiVWhls28ZeiC9TQv7xwtoJ1aS5JC6gFFye2Kz6vag2ZqfZk5VEadC3Niim5NyZvcnfGYzD4wiYwT01J9tr8JDFuJczhtKhoAZGYhwACwVgYa17Hfew8nCc/DP+tse4zDT5DV0oqMGu7/ZnmUaUW/bwDjMZjMWc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8" name="Picture 14" descr="http://pinksunies.files.wordpress.com/2012/02/macet-total3.jpg"/>
          <p:cNvPicPr>
            <a:picLocks noChangeAspect="1" noChangeArrowheads="1"/>
          </p:cNvPicPr>
          <p:nvPr/>
        </p:nvPicPr>
        <p:blipFill>
          <a:blip r:embed="rId5" cstate="print"/>
          <a:srcRect/>
          <a:stretch>
            <a:fillRect/>
          </a:stretch>
        </p:blipFill>
        <p:spPr bwMode="auto">
          <a:xfrm>
            <a:off x="4623666" y="3456276"/>
            <a:ext cx="4548043" cy="3401724"/>
          </a:xfrm>
          <a:prstGeom prst="rect">
            <a:avLst/>
          </a:prstGeom>
          <a:noFill/>
        </p:spPr>
      </p:pic>
      <p:sp>
        <p:nvSpPr>
          <p:cNvPr id="11" name="TextBox 7"/>
          <p:cNvSpPr txBox="1">
            <a:spLocks noChangeArrowheads="1"/>
          </p:cNvSpPr>
          <p:nvPr/>
        </p:nvSpPr>
        <p:spPr bwMode="auto">
          <a:xfrm>
            <a:off x="1714480" y="2643188"/>
            <a:ext cx="4929222" cy="954107"/>
          </a:xfrm>
          <a:prstGeom prst="rect">
            <a:avLst/>
          </a:prstGeom>
          <a:solidFill>
            <a:srgbClr val="FFC000"/>
          </a:solidFill>
          <a:ln w="9525">
            <a:noFill/>
            <a:miter lim="800000"/>
            <a:headEnd/>
            <a:tailEnd/>
          </a:ln>
        </p:spPr>
        <p:txBody>
          <a:bodyPr wrap="square">
            <a:spAutoFit/>
          </a:bodyPr>
          <a:lstStyle/>
          <a:p>
            <a:pPr algn="ctr"/>
            <a:r>
              <a:rPr lang="en-US" sz="2800" b="1" i="1" dirty="0" err="1" smtClean="0">
                <a:latin typeface="Arial Black" pitchFamily="34" charset="0"/>
              </a:rPr>
              <a:t>Menggali</a:t>
            </a:r>
            <a:r>
              <a:rPr lang="en-US" sz="2800" b="1" i="1" dirty="0" smtClean="0">
                <a:latin typeface="Arial Black" pitchFamily="34" charset="0"/>
              </a:rPr>
              <a:t> </a:t>
            </a:r>
            <a:r>
              <a:rPr lang="en-US" sz="2800" b="1" i="1" dirty="0" err="1" smtClean="0">
                <a:latin typeface="Arial Black" pitchFamily="34" charset="0"/>
              </a:rPr>
              <a:t>ide</a:t>
            </a:r>
            <a:r>
              <a:rPr lang="en-US" sz="2800" b="1" i="1" dirty="0" smtClean="0">
                <a:latin typeface="Arial Black" pitchFamily="34" charset="0"/>
              </a:rPr>
              <a:t> </a:t>
            </a:r>
            <a:r>
              <a:rPr lang="en-US" sz="2800" b="1" i="1" dirty="0" err="1" smtClean="0">
                <a:latin typeface="Arial Black" pitchFamily="34" charset="0"/>
              </a:rPr>
              <a:t>dari</a:t>
            </a:r>
            <a:r>
              <a:rPr lang="en-US" sz="2800" b="1" i="1" dirty="0" smtClean="0">
                <a:latin typeface="Arial Black" pitchFamily="34" charset="0"/>
              </a:rPr>
              <a:t> </a:t>
            </a:r>
            <a:r>
              <a:rPr lang="en-US" sz="2800" b="1" i="1" dirty="0" err="1" smtClean="0">
                <a:latin typeface="Arial Black" pitchFamily="34" charset="0"/>
              </a:rPr>
              <a:t>berbagai</a:t>
            </a:r>
            <a:r>
              <a:rPr lang="en-US" sz="2800" b="1" i="1" dirty="0" smtClean="0">
                <a:latin typeface="Arial Black" pitchFamily="34" charset="0"/>
              </a:rPr>
              <a:t> </a:t>
            </a:r>
            <a:r>
              <a:rPr lang="en-US" sz="2800" b="1" i="1" dirty="0" err="1" smtClean="0">
                <a:latin typeface="Arial Black" pitchFamily="34" charset="0"/>
              </a:rPr>
              <a:t>disiplin</a:t>
            </a:r>
            <a:r>
              <a:rPr lang="en-US" sz="2800" b="1" i="1" dirty="0" smtClean="0">
                <a:latin typeface="Arial Black" pitchFamily="34" charset="0"/>
              </a:rPr>
              <a:t> </a:t>
            </a:r>
            <a:r>
              <a:rPr lang="en-US" sz="2800" b="1" i="1" dirty="0" err="1" smtClean="0">
                <a:latin typeface="Arial Black" pitchFamily="34" charset="0"/>
              </a:rPr>
              <a:t>Ilmu</a:t>
            </a:r>
            <a:endParaRPr lang="en-US" sz="2800" b="1" i="1" dirty="0">
              <a:latin typeface="Arial Black" pitchFamily="34" charset="0"/>
            </a:endParaRPr>
          </a:p>
        </p:txBody>
      </p:sp>
    </p:spTree>
    <p:extLst>
      <p:ext uri="{BB962C8B-B14F-4D97-AF65-F5344CB8AC3E}">
        <p14:creationId xmlns:p14="http://schemas.microsoft.com/office/powerpoint/2010/main" val="3649009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p:txBody>
          <a:bodyPr/>
          <a:lstStyle/>
          <a:p>
            <a:endParaRPr lang="en-US" altLang="en-US" smtClean="0"/>
          </a:p>
        </p:txBody>
      </p:sp>
      <p:pic>
        <p:nvPicPr>
          <p:cNvPr id="41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214313"/>
            <a:ext cx="42100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4313"/>
            <a:ext cx="434498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3" y="3557588"/>
            <a:ext cx="41814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71875"/>
            <a:ext cx="435768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7"/>
          <p:cNvSpPr txBox="1">
            <a:spLocks noChangeArrowheads="1"/>
          </p:cNvSpPr>
          <p:nvPr/>
        </p:nvSpPr>
        <p:spPr bwMode="auto">
          <a:xfrm>
            <a:off x="1071539" y="2643188"/>
            <a:ext cx="6357982" cy="5232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b="1" i="1" dirty="0" err="1" smtClean="0">
                <a:latin typeface="Arial Black" pitchFamily="34" charset="0"/>
              </a:rPr>
              <a:t>Susun</a:t>
            </a:r>
            <a:r>
              <a:rPr lang="id-ID" altLang="en-US" sz="2800" b="1" i="1" dirty="0" smtClean="0">
                <a:latin typeface="Arial Black" pitchFamily="34" charset="0"/>
              </a:rPr>
              <a:t> </a:t>
            </a:r>
            <a:r>
              <a:rPr lang="en-US" altLang="en-US" sz="2800" b="1" i="1" dirty="0" err="1" smtClean="0">
                <a:latin typeface="Arial Black" pitchFamily="34" charset="0"/>
              </a:rPr>
              <a:t>menjadi</a:t>
            </a:r>
            <a:r>
              <a:rPr lang="en-US" altLang="en-US" sz="2800" b="1" i="1" dirty="0" smtClean="0">
                <a:latin typeface="Arial Black" pitchFamily="34" charset="0"/>
              </a:rPr>
              <a:t> </a:t>
            </a:r>
            <a:r>
              <a:rPr lang="en-US" altLang="en-US" sz="2800" b="1" i="1" dirty="0" err="1">
                <a:latin typeface="Arial Black" pitchFamily="34" charset="0"/>
              </a:rPr>
              <a:t>suatu</a:t>
            </a:r>
            <a:r>
              <a:rPr lang="en-US" altLang="en-US" sz="2800" b="1" i="1" dirty="0">
                <a:latin typeface="Arial Black" pitchFamily="34" charset="0"/>
              </a:rPr>
              <a:t> proposal</a:t>
            </a:r>
          </a:p>
        </p:txBody>
      </p:sp>
    </p:spTree>
    <p:extLst>
      <p:ext uri="{BB962C8B-B14F-4D97-AF65-F5344CB8AC3E}">
        <p14:creationId xmlns:p14="http://schemas.microsoft.com/office/powerpoint/2010/main" val="1719082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875"/>
            <a:ext cx="8229600" cy="1143000"/>
          </a:xfrm>
        </p:spPr>
        <p:txBody>
          <a:bodyPr>
            <a:normAutofit fontScale="90000"/>
          </a:bodyPr>
          <a:lstStyle/>
          <a:p>
            <a:r>
              <a:rPr lang="en-US" i="1" dirty="0" err="1" smtClean="0">
                <a:solidFill>
                  <a:srgbClr val="FF0000"/>
                </a:solidFill>
                <a:latin typeface="Arial Black" pitchFamily="34" charset="0"/>
              </a:rPr>
              <a:t>Prinsip</a:t>
            </a:r>
            <a:r>
              <a:rPr lang="en-US" i="1" dirty="0" smtClean="0">
                <a:solidFill>
                  <a:srgbClr val="FF0000"/>
                </a:solidFill>
                <a:latin typeface="Arial Black" pitchFamily="34" charset="0"/>
              </a:rPr>
              <a:t> </a:t>
            </a:r>
            <a:r>
              <a:rPr lang="en-US" i="1" dirty="0" err="1" smtClean="0">
                <a:solidFill>
                  <a:srgbClr val="FF0000"/>
                </a:solidFill>
                <a:latin typeface="Arial Black" pitchFamily="34" charset="0"/>
              </a:rPr>
              <a:t>pemb</a:t>
            </a:r>
            <a:r>
              <a:rPr lang="id-ID" i="1" dirty="0" smtClean="0">
                <a:solidFill>
                  <a:srgbClr val="FF0000"/>
                </a:solidFill>
                <a:latin typeface="Arial Black" pitchFamily="34" charset="0"/>
              </a:rPr>
              <a:t>erdayaan</a:t>
            </a:r>
            <a:r>
              <a:rPr lang="en-US" i="1" dirty="0" smtClean="0">
                <a:solidFill>
                  <a:srgbClr val="FF0000"/>
                </a:solidFill>
                <a:latin typeface="Arial Black" pitchFamily="34" charset="0"/>
              </a:rPr>
              <a:t> </a:t>
            </a:r>
            <a:r>
              <a:rPr lang="en-US" i="1" dirty="0" err="1" smtClean="0">
                <a:solidFill>
                  <a:srgbClr val="FF0000"/>
                </a:solidFill>
                <a:latin typeface="Arial Black" pitchFamily="34" charset="0"/>
              </a:rPr>
              <a:t>masyarakat</a:t>
            </a:r>
            <a:endParaRPr lang="en-US" i="1" dirty="0" smtClean="0">
              <a:solidFill>
                <a:srgbClr val="FF0000"/>
              </a:solidFill>
              <a:latin typeface="Arial Black" pitchFamily="34" charset="0"/>
            </a:endParaRPr>
          </a:p>
        </p:txBody>
      </p:sp>
      <p:graphicFrame>
        <p:nvGraphicFramePr>
          <p:cNvPr id="4" name="Content Placeholder 3"/>
          <p:cNvGraphicFramePr>
            <a:graphicFrameLocks noGrp="1"/>
          </p:cNvGraphicFramePr>
          <p:nvPr>
            <p:ph idx="1"/>
          </p:nvPr>
        </p:nvGraphicFramePr>
        <p:xfrm>
          <a:off x="457200" y="1219200"/>
          <a:ext cx="10134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128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304800"/>
            <a:ext cx="8229600" cy="1143000"/>
          </a:xfrm>
        </p:spPr>
        <p:txBody>
          <a:bodyPr/>
          <a:lstStyle/>
          <a:p>
            <a:r>
              <a:rPr lang="en-US" sz="3200" i="1" dirty="0" err="1" smtClean="0">
                <a:solidFill>
                  <a:srgbClr val="FF0000"/>
                </a:solidFill>
                <a:latin typeface="Arial Black" pitchFamily="34" charset="0"/>
              </a:rPr>
              <a:t>Hasil</a:t>
            </a:r>
            <a:r>
              <a:rPr lang="en-US" sz="3200" i="1" dirty="0" smtClean="0">
                <a:solidFill>
                  <a:srgbClr val="FF0000"/>
                </a:solidFill>
                <a:latin typeface="Arial Black" pitchFamily="34" charset="0"/>
              </a:rPr>
              <a:t> </a:t>
            </a:r>
            <a:r>
              <a:rPr lang="en-US" sz="3200" i="1" dirty="0" err="1" smtClean="0">
                <a:solidFill>
                  <a:srgbClr val="FF0000"/>
                </a:solidFill>
                <a:latin typeface="Arial Black" pitchFamily="34" charset="0"/>
              </a:rPr>
              <a:t>produk</a:t>
            </a:r>
            <a:r>
              <a:rPr lang="en-US" sz="3200" i="1" dirty="0" smtClean="0">
                <a:solidFill>
                  <a:srgbClr val="FF0000"/>
                </a:solidFill>
                <a:latin typeface="Arial Black" pitchFamily="34" charset="0"/>
              </a:rPr>
              <a:t> yang </a:t>
            </a:r>
            <a:r>
              <a:rPr lang="en-US" sz="3200" i="1" dirty="0" err="1" smtClean="0">
                <a:solidFill>
                  <a:srgbClr val="FF0000"/>
                </a:solidFill>
                <a:latin typeface="Arial Black" pitchFamily="34" charset="0"/>
              </a:rPr>
              <a:t>diharapkan</a:t>
            </a:r>
            <a:endParaRPr lang="en-US" sz="3200" i="1" dirty="0" smtClean="0">
              <a:solidFill>
                <a:srgbClr val="FF0000"/>
              </a:solidFill>
              <a:latin typeface="Arial Black"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52400"/>
            <a:ext cx="8229600" cy="1143000"/>
          </a:xfrm>
        </p:spPr>
        <p:txBody>
          <a:bodyPr/>
          <a:lstStyle/>
          <a:p>
            <a:r>
              <a:rPr lang="en-US" smtClean="0"/>
              <a:t>Hasil jangka panjang</a:t>
            </a:r>
          </a:p>
        </p:txBody>
      </p:sp>
      <p:graphicFrame>
        <p:nvGraphicFramePr>
          <p:cNvPr id="4" name="Content Placeholder 3"/>
          <p:cNvGraphicFramePr>
            <a:graphicFrameLocks noGrp="1"/>
          </p:cNvGraphicFramePr>
          <p:nvPr>
            <p:ph idx="1"/>
          </p:nvPr>
        </p:nvGraphicFramePr>
        <p:xfrm>
          <a:off x="457200" y="357166"/>
          <a:ext cx="8229600" cy="672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251520" y="4572000"/>
            <a:ext cx="8640960" cy="2285999"/>
          </a:xfrm>
        </p:spPr>
        <p:txBody>
          <a:bodyPr/>
          <a:lstStyle/>
          <a:p>
            <a:pPr marL="0" indent="0" algn="ctr">
              <a:buNone/>
            </a:pPr>
            <a:endParaRPr lang="id-ID" dirty="0" smtClean="0"/>
          </a:p>
          <a:p>
            <a:pPr marL="0" indent="0" algn="ctr">
              <a:buNone/>
            </a:pPr>
            <a:r>
              <a:rPr lang="id-ID" dirty="0" smtClean="0"/>
              <a:t>SAMPAH ORGANIK  MENJADI ENERGI TERBARUKAN</a:t>
            </a:r>
          </a:p>
          <a:p>
            <a:pPr marL="0" indent="0" algn="ctr">
              <a:buNone/>
            </a:pPr>
            <a:r>
              <a:rPr lang="id-ID" dirty="0" smtClean="0"/>
              <a:t>MELALUI PROGRAM  PKM, PKW</a:t>
            </a:r>
            <a:endParaRPr lang="id-ID" dirty="0"/>
          </a:p>
        </p:txBody>
      </p:sp>
      <p:pic>
        <p:nvPicPr>
          <p:cNvPr id="2050" name="Picture 2" descr="C:\Users\barokah\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35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59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33" y="3573016"/>
            <a:ext cx="9113267" cy="3284984"/>
          </a:xfrm>
        </p:spPr>
        <p:txBody>
          <a:bodyPr/>
          <a:lstStyle/>
          <a:p>
            <a:pPr marL="0" indent="0" algn="ctr">
              <a:buNone/>
            </a:pPr>
            <a:endParaRPr lang="id-ID" dirty="0" smtClean="0"/>
          </a:p>
          <a:p>
            <a:pPr marL="0" indent="0" algn="ctr">
              <a:buNone/>
            </a:pPr>
            <a:r>
              <a:rPr lang="id-ID" dirty="0" smtClean="0"/>
              <a:t>LADANG GARAM  RAKYAT </a:t>
            </a:r>
          </a:p>
          <a:p>
            <a:pPr marL="0" indent="0" algn="ctr">
              <a:buNone/>
            </a:pPr>
            <a:r>
              <a:rPr lang="id-ID" dirty="0" smtClean="0"/>
              <a:t>PROGRAM PPUD, PPDM</a:t>
            </a:r>
          </a:p>
          <a:p>
            <a:pPr marL="0" indent="0" algn="ctr">
              <a:buNone/>
            </a:pPr>
            <a:endParaRPr lang="id-ID" dirty="0"/>
          </a:p>
        </p:txBody>
      </p:sp>
      <p:pic>
        <p:nvPicPr>
          <p:cNvPr id="4098" name="Picture 2" descr="C:\Users\barokah\Pictures\im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2600"/>
            <a:ext cx="9144000"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8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Inovasi </a:t>
            </a:r>
            <a:br>
              <a:rPr lang="id-ID" dirty="0" smtClean="0"/>
            </a:br>
            <a:r>
              <a:rPr lang="id-ID" dirty="0" smtClean="0"/>
              <a:t>Pemberdayaan masyarakat</a:t>
            </a:r>
            <a:endParaRPr lang="en-US" dirty="0"/>
          </a:p>
        </p:txBody>
      </p:sp>
      <p:sp>
        <p:nvSpPr>
          <p:cNvPr id="4" name="Content Placeholder 3"/>
          <p:cNvSpPr>
            <a:spLocks noGrp="1"/>
          </p:cNvSpPr>
          <p:nvPr>
            <p:ph idx="1"/>
          </p:nvPr>
        </p:nvSpPr>
        <p:spPr/>
        <p:txBody>
          <a:bodyPr/>
          <a:lstStyle/>
          <a:p>
            <a:r>
              <a:rPr lang="id-ID" dirty="0" smtClean="0"/>
              <a:t>PERBAIKAN  EKONOMI, TERUTAMA  KECUKUPAN PANGAN</a:t>
            </a:r>
            <a:endParaRPr lang="en-US" dirty="0" smtClean="0"/>
          </a:p>
          <a:p>
            <a:r>
              <a:rPr lang="id-ID" dirty="0" smtClean="0"/>
              <a:t>PERBAIKAN  KESEJAHTERAAN  SOSIAL (PENDIDIKAN DAN  KESEHATAN )</a:t>
            </a:r>
            <a:endParaRPr lang="en-US" dirty="0" smtClean="0"/>
          </a:p>
          <a:p>
            <a:r>
              <a:rPr lang="id-ID" dirty="0" smtClean="0"/>
              <a:t>KEMERDEKAAN  DARI  SEGALA  BENTUK  PENINDASAN</a:t>
            </a:r>
          </a:p>
          <a:p>
            <a:r>
              <a:rPr lang="id-ID" dirty="0" smtClean="0"/>
              <a:t>TERJAMINNYA  KEAMANAN</a:t>
            </a:r>
          </a:p>
          <a:p>
            <a:r>
              <a:rPr lang="id-ID" dirty="0" smtClean="0"/>
              <a:t>TERJAMINNYA  HAK  AZASI  MANUSIA  YANG  BEBAS DARI RASA TAKUT DAN KEKHAWATIRAN</a:t>
            </a:r>
            <a:endParaRPr lang="en-US" dirty="0"/>
          </a:p>
        </p:txBody>
      </p:sp>
    </p:spTree>
    <p:extLst>
      <p:ext uri="{BB962C8B-B14F-4D97-AF65-F5344CB8AC3E}">
        <p14:creationId xmlns:p14="http://schemas.microsoft.com/office/powerpoint/2010/main" val="376730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4464496" cy="6480720"/>
          </a:xfrm>
        </p:spPr>
        <p:txBody>
          <a:bodyPr/>
          <a:lstStyle/>
          <a:p>
            <a:pPr marL="0" indent="0">
              <a:buNone/>
            </a:pPr>
            <a:endParaRPr lang="id-ID" dirty="0" smtClean="0"/>
          </a:p>
          <a:p>
            <a:pPr marL="0" indent="0">
              <a:buNone/>
            </a:pPr>
            <a:endParaRPr lang="id-ID" dirty="0" smtClean="0"/>
          </a:p>
          <a:p>
            <a:pPr marL="0" indent="0">
              <a:buNone/>
            </a:pPr>
            <a:endParaRPr lang="id-ID" dirty="0" smtClean="0"/>
          </a:p>
          <a:p>
            <a:pPr marL="0" indent="0">
              <a:buNone/>
            </a:pPr>
            <a:r>
              <a:rPr lang="id-ID" dirty="0" smtClean="0"/>
              <a:t>ENCENG GONDOK MENJADI ENERGI TERBARUKAN, EKO WISATA, HANDYCRAFT, PEMBERDAYAAN PEREMPUAN</a:t>
            </a:r>
            <a:endParaRPr lang="id-ID" dirty="0"/>
          </a:p>
        </p:txBody>
      </p:sp>
      <p:pic>
        <p:nvPicPr>
          <p:cNvPr id="5122" name="Picture 2" descr="C:\Users\barokah\Picture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4499992"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861048"/>
            <a:ext cx="8496944" cy="2736304"/>
          </a:xfrm>
        </p:spPr>
        <p:txBody>
          <a:bodyPr/>
          <a:lstStyle/>
          <a:p>
            <a:pPr marL="0" indent="0">
              <a:buNone/>
            </a:pPr>
            <a:endParaRPr lang="id-ID" dirty="0" smtClean="0"/>
          </a:p>
          <a:p>
            <a:pPr marL="0" indent="0">
              <a:buNone/>
            </a:pPr>
            <a:endParaRPr lang="id-ID" dirty="0" smtClean="0"/>
          </a:p>
          <a:p>
            <a:pPr marL="0" indent="0" algn="ctr">
              <a:buNone/>
            </a:pPr>
            <a:r>
              <a:rPr lang="id-ID" dirty="0" smtClean="0"/>
              <a:t>INDUSTRI LOGAM KNALPOT : MELALUI PPUD</a:t>
            </a:r>
            <a:endParaRPr lang="id-ID" dirty="0"/>
          </a:p>
        </p:txBody>
      </p:sp>
      <p:pic>
        <p:nvPicPr>
          <p:cNvPr id="6146" name="Picture 2" descr="C:\Users\barokah\Pictures\20160419145452knalp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047"/>
            <a:ext cx="8496944"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77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260648"/>
            <a:ext cx="4320480" cy="6336704"/>
          </a:xfrm>
        </p:spPr>
        <p:txBody>
          <a:bodyPr/>
          <a:lstStyle/>
          <a:p>
            <a:pPr marL="0" indent="0">
              <a:buNone/>
            </a:pPr>
            <a:endParaRPr lang="id-ID" dirty="0" smtClean="0"/>
          </a:p>
          <a:p>
            <a:pPr marL="0" indent="0">
              <a:buNone/>
            </a:pPr>
            <a:endParaRPr lang="id-ID" dirty="0" smtClean="0"/>
          </a:p>
          <a:p>
            <a:pPr marL="0" indent="0">
              <a:buNone/>
            </a:pPr>
            <a:endParaRPr lang="id-ID" dirty="0" smtClean="0"/>
          </a:p>
          <a:p>
            <a:pPr marL="0" indent="0" algn="ctr">
              <a:buNone/>
            </a:pPr>
            <a:r>
              <a:rPr lang="id-ID" dirty="0" smtClean="0"/>
              <a:t>PENDIDIKAN KARAKTER</a:t>
            </a:r>
            <a:endParaRPr lang="id-ID" dirty="0"/>
          </a:p>
        </p:txBody>
      </p:sp>
      <p:pic>
        <p:nvPicPr>
          <p:cNvPr id="7170" name="Picture 2" descr="C:\Users\barokah\Pictures\kidsfarm4-www.mekarsari.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46449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29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496" y="116632"/>
            <a:ext cx="4429000" cy="6741368"/>
          </a:xfrm>
        </p:spPr>
        <p:txBody>
          <a:bodyPr>
            <a:noAutofit/>
          </a:bodyPr>
          <a:lstStyle/>
          <a:p>
            <a:pPr algn="l"/>
            <a:r>
              <a:rPr lang="en-US" sz="2200" b="1" dirty="0" smtClean="0">
                <a:solidFill>
                  <a:srgbClr val="FFFF00"/>
                </a:solidFill>
                <a:latin typeface="Times New Roman" pitchFamily="18" charset="0"/>
                <a:cs typeface="Times New Roman" pitchFamily="18" charset="0"/>
              </a:rPr>
              <a:t>PEMB</a:t>
            </a:r>
            <a:r>
              <a:rPr lang="id-ID" sz="2200" b="1" dirty="0" smtClean="0">
                <a:solidFill>
                  <a:srgbClr val="FFFF00"/>
                </a:solidFill>
                <a:latin typeface="Times New Roman" pitchFamily="18" charset="0"/>
                <a:cs typeface="Times New Roman" pitchFamily="18" charset="0"/>
              </a:rPr>
              <a:t>ERDAYAAN</a:t>
            </a:r>
            <a:r>
              <a:rPr lang="en-US" sz="2200" b="1" dirty="0" smtClean="0">
                <a:solidFill>
                  <a:srgbClr val="FFFF00"/>
                </a:solidFill>
                <a:latin typeface="Times New Roman" pitchFamily="18" charset="0"/>
                <a:cs typeface="Times New Roman" pitchFamily="18" charset="0"/>
              </a:rPr>
              <a:t> MASYARAKAT </a:t>
            </a:r>
            <a:r>
              <a:rPr lang="en-US" sz="2200" b="1" dirty="0" err="1" smtClean="0">
                <a:solidFill>
                  <a:srgbClr val="FFFF00"/>
                </a:solidFill>
                <a:latin typeface="Times New Roman" pitchFamily="18" charset="0"/>
                <a:cs typeface="Times New Roman" pitchFamily="18" charset="0"/>
              </a:rPr>
              <a:t>adalah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proses</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pembangunan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sumber</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daya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manusia</a:t>
            </a:r>
            <a:r>
              <a:rPr lang="en-US" sz="2200" b="1" dirty="0" smtClean="0">
                <a:solidFill>
                  <a:srgbClr val="FFFF00"/>
                </a:solidFill>
                <a:latin typeface="Times New Roman" pitchFamily="18" charset="0"/>
                <a:cs typeface="Times New Roman" pitchFamily="18" charset="0"/>
              </a:rPr>
              <a:t>/</a:t>
            </a:r>
            <a:r>
              <a:rPr lang="en-US" sz="2200" b="1" dirty="0" err="1" smtClean="0">
                <a:solidFill>
                  <a:srgbClr val="FFFF00"/>
                </a:solidFill>
                <a:latin typeface="Times New Roman" pitchFamily="18" charset="0"/>
                <a:cs typeface="Times New Roman" pitchFamily="18" charset="0"/>
              </a:rPr>
              <a:t>masyarakat</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itu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sendiri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dalam</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bentuk</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penggalian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kemampuan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pribadi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kreatifitas</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kompetensi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dan</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daya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pikir</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serta</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tindakan</a:t>
            </a:r>
            <a:r>
              <a:rPr lang="en-US" sz="2200" b="1" dirty="0" smtClean="0">
                <a:solidFill>
                  <a:srgbClr val="FFFF00"/>
                </a:solidFill>
                <a:latin typeface="Times New Roman" pitchFamily="18" charset="0"/>
                <a:cs typeface="Times New Roman" pitchFamily="18" charset="0"/>
              </a:rPr>
              <a:t> yang </a:t>
            </a:r>
            <a:r>
              <a:rPr lang="en-US" sz="2200" b="1" dirty="0" err="1" smtClean="0">
                <a:solidFill>
                  <a:srgbClr val="FFFF00"/>
                </a:solidFill>
                <a:latin typeface="Times New Roman" pitchFamily="18" charset="0"/>
                <a:cs typeface="Times New Roman" pitchFamily="18" charset="0"/>
              </a:rPr>
              <a:t>lebih</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baik</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dari</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waktu</a:t>
            </a:r>
            <a:r>
              <a:rPr lang="en-US" sz="2200" b="1" dirty="0" smtClean="0">
                <a:solidFill>
                  <a:srgbClr val="FFFF00"/>
                </a:solidFill>
                <a:latin typeface="Times New Roman" pitchFamily="18" charset="0"/>
                <a:cs typeface="Times New Roman" pitchFamily="18" charset="0"/>
              </a:rPr>
              <a:t> </a:t>
            </a:r>
            <a:r>
              <a:rPr lang="en-US" sz="2200" b="1" dirty="0" err="1" smtClean="0">
                <a:solidFill>
                  <a:srgbClr val="FFFF00"/>
                </a:solidFill>
                <a:latin typeface="Times New Roman" pitchFamily="18" charset="0"/>
                <a:cs typeface="Times New Roman" pitchFamily="18" charset="0"/>
              </a:rPr>
              <a:t>sebelumnya</a:t>
            </a:r>
            <a:endParaRPr lang="en-US" sz="2200" b="1" dirty="0">
              <a:solidFill>
                <a:srgbClr val="FFFF00"/>
              </a:solidFill>
              <a:latin typeface="Times New Roman" pitchFamily="18" charset="0"/>
              <a:cs typeface="Times New Roman" pitchFamily="18" charset="0"/>
            </a:endParaRPr>
          </a:p>
        </p:txBody>
      </p:sp>
      <p:pic>
        <p:nvPicPr>
          <p:cNvPr id="3074" name="Picture 2" descr="C:\Documents and Settings\Administrator\My Documents\My Pictures\bg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3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0"/>
            <a:ext cx="9144000" cy="3048000"/>
          </a:xfrm>
        </p:spPr>
        <p:txBody>
          <a:bodyPr numCol="2">
            <a:normAutofit/>
          </a:bodyPr>
          <a:lstStyle/>
          <a:p>
            <a:pPr algn="l"/>
            <a:r>
              <a:rPr lang="en-US" sz="2000" dirty="0" smtClean="0">
                <a:solidFill>
                  <a:srgbClr val="FFFF00"/>
                </a:solidFill>
                <a:latin typeface="Times New Roman" pitchFamily="18" charset="0"/>
                <a:cs typeface="Times New Roman" pitchFamily="18" charset="0"/>
              </a:rPr>
              <a:t>GERAKAN PEMBERDAYAAN MASYARAKAT </a:t>
            </a:r>
            <a:r>
              <a:rPr lang="en-US" sz="2000" dirty="0" err="1" smtClean="0">
                <a:solidFill>
                  <a:srgbClr val="FFFF00"/>
                </a:solidFill>
                <a:latin typeface="Times New Roman" pitchFamily="18" charset="0"/>
                <a:cs typeface="Times New Roman" pitchFamily="18" charset="0"/>
              </a:rPr>
              <a:t>yaitu</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sekumpulan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tindakan</a:t>
            </a:r>
            <a:r>
              <a:rPr lang="en-US" sz="2000" dirty="0" smtClean="0">
                <a:solidFill>
                  <a:srgbClr val="FFFF00"/>
                </a:solidFill>
                <a:latin typeface="Times New Roman" pitchFamily="18" charset="0"/>
                <a:cs typeface="Times New Roman" pitchFamily="18" charset="0"/>
              </a:rPr>
              <a:t> yang </a:t>
            </a:r>
            <a:r>
              <a:rPr lang="en-US" sz="2000" dirty="0" err="1" smtClean="0">
                <a:solidFill>
                  <a:srgbClr val="FFFF00"/>
                </a:solidFill>
                <a:latin typeface="Times New Roman" pitchFamily="18" charset="0"/>
                <a:cs typeface="Times New Roman" pitchFamily="18" charset="0"/>
              </a:rPr>
              <a:t>dikembangkan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oleh</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suatu</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masyarakat</a:t>
            </a:r>
            <a:r>
              <a:rPr lang="en-US" sz="2000" dirty="0" smtClean="0">
                <a:solidFill>
                  <a:srgbClr val="FFFF00"/>
                </a:solidFill>
                <a:latin typeface="Times New Roman" pitchFamily="18" charset="0"/>
                <a:cs typeface="Times New Roman" pitchFamily="18" charset="0"/>
              </a:rPr>
              <a:t> agar </a:t>
            </a:r>
            <a:r>
              <a:rPr lang="en-US" sz="2000" dirty="0" err="1" smtClean="0">
                <a:solidFill>
                  <a:srgbClr val="FFFF00"/>
                </a:solidFill>
                <a:latin typeface="Times New Roman" pitchFamily="18" charset="0"/>
                <a:cs typeface="Times New Roman" pitchFamily="18" charset="0"/>
              </a:rPr>
              <a:t>warga</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masyarakat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dapat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mengatasi</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masalah</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sosialnya</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atau</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semua</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bentuk</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investasi</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sosial</a:t>
            </a:r>
            <a:r>
              <a:rPr lang="en-US" sz="2000" dirty="0" smtClean="0">
                <a:solidFill>
                  <a:srgbClr val="FFFF00"/>
                </a:solidFill>
                <a:latin typeface="Times New Roman" pitchFamily="18" charset="0"/>
                <a:cs typeface="Times New Roman" pitchFamily="18" charset="0"/>
              </a:rPr>
              <a:t> yang </a:t>
            </a:r>
            <a:r>
              <a:rPr lang="en-US" sz="2000" dirty="0" err="1" smtClean="0">
                <a:solidFill>
                  <a:srgbClr val="FFFF00"/>
                </a:solidFill>
                <a:latin typeface="Times New Roman" pitchFamily="18" charset="0"/>
                <a:cs typeface="Times New Roman" pitchFamily="18" charset="0"/>
              </a:rPr>
              <a:t>tujuan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utamanya</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meningkatkan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kesejahteraan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perorangan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dan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masyarakat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secara</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keseluruhan</a:t>
            </a:r>
            <a:r>
              <a:rPr lang="en-US" sz="2000" dirty="0" smtClean="0">
                <a:solidFill>
                  <a:srgbClr val="FFFF00"/>
                </a:solidFill>
                <a:latin typeface="Times New Roman" pitchFamily="18" charset="0"/>
                <a:cs typeface="Times New Roman" pitchFamily="18" charset="0"/>
              </a:rPr>
              <a:t> </a:t>
            </a:r>
            <a:endParaRPr lang="en-US" sz="2000" dirty="0">
              <a:solidFill>
                <a:srgbClr val="FFFF00"/>
              </a:solidFill>
              <a:latin typeface="Times New Roman" pitchFamily="18" charset="0"/>
              <a:cs typeface="Times New Roman" pitchFamily="18" charset="0"/>
            </a:endParaRPr>
          </a:p>
        </p:txBody>
      </p:sp>
      <p:pic>
        <p:nvPicPr>
          <p:cNvPr id="4098" name="Picture 2" descr="C:\Documents and Settings\Administrator\My Documents\My Pictures\17333807_432007823804323_8063992318773952512_n.jpg"/>
          <p:cNvPicPr>
            <a:picLocks noChangeAspect="1" noChangeArrowheads="1"/>
          </p:cNvPicPr>
          <p:nvPr/>
        </p:nvPicPr>
        <p:blipFill rotWithShape="1">
          <a:blip r:embed="rId2">
            <a:extLst>
              <a:ext uri="{28A0092B-C50C-407E-A947-70E740481C1C}">
                <a14:useLocalDpi xmlns:a14="http://schemas.microsoft.com/office/drawing/2010/main" val="0"/>
              </a:ext>
            </a:extLst>
          </a:blip>
          <a:srcRect t="10187"/>
          <a:stretch/>
        </p:blipFill>
        <p:spPr bwMode="auto">
          <a:xfrm>
            <a:off x="0" y="22087"/>
            <a:ext cx="9144000"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7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1909763" y="1527175"/>
            <a:ext cx="5011737" cy="400110"/>
          </a:xfrm>
          <a:prstGeom prst="rect">
            <a:avLst/>
          </a:prstGeom>
          <a:solidFill>
            <a:schemeClr val="tx2"/>
          </a:solidFill>
          <a:ln w="9525">
            <a:solidFill>
              <a:schemeClr val="tx2"/>
            </a:solidFill>
            <a:miter lim="800000"/>
            <a:headEnd/>
            <a:tailEnd/>
          </a:ln>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000" b="1" dirty="0" err="1" smtClean="0">
                <a:solidFill>
                  <a:srgbClr val="00B0F0"/>
                </a:solidFill>
                <a:latin typeface="Tahoma" pitchFamily="34" charset="0"/>
                <a:ea typeface="MS PGothic" pitchFamily="34" charset="-128"/>
              </a:rPr>
              <a:t>Hilirisasi</a:t>
            </a:r>
            <a:r>
              <a:rPr lang="en-US" sz="2000" b="1" dirty="0" smtClean="0">
                <a:solidFill>
                  <a:srgbClr val="00B0F0"/>
                </a:solidFill>
                <a:latin typeface="Tahoma" pitchFamily="34" charset="0"/>
                <a:ea typeface="MS PGothic" pitchFamily="34" charset="-128"/>
              </a:rPr>
              <a:t> </a:t>
            </a:r>
            <a:r>
              <a:rPr lang="en-US" sz="2000" b="1" dirty="0" err="1" smtClean="0">
                <a:solidFill>
                  <a:srgbClr val="00B0F0"/>
                </a:solidFill>
                <a:latin typeface="Tahoma" pitchFamily="34" charset="0"/>
                <a:ea typeface="MS PGothic" pitchFamily="34" charset="-128"/>
              </a:rPr>
              <a:t>hasil</a:t>
            </a:r>
            <a:r>
              <a:rPr lang="en-US" sz="2000" b="1" dirty="0" smtClean="0">
                <a:solidFill>
                  <a:srgbClr val="00B0F0"/>
                </a:solidFill>
                <a:latin typeface="Tahoma" pitchFamily="34" charset="0"/>
                <a:ea typeface="MS PGothic" pitchFamily="34" charset="-128"/>
              </a:rPr>
              <a:t> </a:t>
            </a:r>
            <a:r>
              <a:rPr lang="en-US" sz="2000" b="1" dirty="0" err="1" smtClean="0">
                <a:solidFill>
                  <a:srgbClr val="00B0F0"/>
                </a:solidFill>
                <a:latin typeface="Tahoma" pitchFamily="34" charset="0"/>
                <a:ea typeface="MS PGothic" pitchFamily="34" charset="-128"/>
              </a:rPr>
              <a:t>riset</a:t>
            </a:r>
            <a:r>
              <a:rPr lang="en-US" sz="2000" b="1" dirty="0" smtClean="0">
                <a:solidFill>
                  <a:srgbClr val="00B0F0"/>
                </a:solidFill>
                <a:latin typeface="Tahoma" pitchFamily="34" charset="0"/>
                <a:ea typeface="MS PGothic" pitchFamily="34" charset="-128"/>
              </a:rPr>
              <a:t> </a:t>
            </a:r>
            <a:r>
              <a:rPr lang="id-ID" sz="2000" b="1" dirty="0" smtClean="0">
                <a:solidFill>
                  <a:srgbClr val="00B0F0"/>
                </a:solidFill>
                <a:latin typeface="Tahoma" pitchFamily="34" charset="0"/>
                <a:ea typeface="MS PGothic" pitchFamily="34" charset="-128"/>
              </a:rPr>
              <a:t>Perguruan Tinggi</a:t>
            </a:r>
            <a:endParaRPr lang="en-US" sz="2000" b="1" dirty="0">
              <a:solidFill>
                <a:srgbClr val="00B0F0"/>
              </a:solidFill>
              <a:latin typeface="Tahoma" pitchFamily="34" charset="0"/>
              <a:ea typeface="MS PGothic" pitchFamily="34" charset="-128"/>
            </a:endParaRPr>
          </a:p>
        </p:txBody>
      </p:sp>
      <p:sp>
        <p:nvSpPr>
          <p:cNvPr id="6" name="Curved Right Arrow 5"/>
          <p:cNvSpPr/>
          <p:nvPr/>
        </p:nvSpPr>
        <p:spPr>
          <a:xfrm>
            <a:off x="381000" y="1828800"/>
            <a:ext cx="1295400" cy="152400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schemeClr val="tx1"/>
              </a:solidFill>
              <a:latin typeface="Book Antiqua" pitchFamily="18" charset="0"/>
              <a:ea typeface="ＭＳ Ｐゴシック" charset="-128"/>
            </a:endParaRPr>
          </a:p>
        </p:txBody>
      </p:sp>
      <p:sp>
        <p:nvSpPr>
          <p:cNvPr id="21510" name="TextBox 6"/>
          <p:cNvSpPr txBox="1">
            <a:spLocks noChangeArrowheads="1"/>
          </p:cNvSpPr>
          <p:nvPr/>
        </p:nvSpPr>
        <p:spPr bwMode="auto">
          <a:xfrm>
            <a:off x="2133600" y="2457450"/>
            <a:ext cx="468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id-ID" sz="2000" b="1" dirty="0">
                <a:solidFill>
                  <a:srgbClr val="00B0F0"/>
                </a:solidFill>
                <a:latin typeface="Tahoma" pitchFamily="34" charset="0"/>
                <a:ea typeface="MS PGothic" pitchFamily="34" charset="-128"/>
              </a:rPr>
              <a:t>AKAN BERDAMPAK TERHADAP </a:t>
            </a:r>
            <a:r>
              <a:rPr lang="id-ID" sz="2000" b="1" dirty="0" smtClean="0">
                <a:solidFill>
                  <a:srgbClr val="00B0F0"/>
                </a:solidFill>
                <a:latin typeface="Tahoma" pitchFamily="34" charset="0"/>
                <a:ea typeface="MS PGothic" pitchFamily="34" charset="-128"/>
              </a:rPr>
              <a:t>PE</a:t>
            </a:r>
            <a:r>
              <a:rPr lang="en-US" sz="2000" b="1" dirty="0" smtClean="0">
                <a:solidFill>
                  <a:srgbClr val="00B0F0"/>
                </a:solidFill>
                <a:latin typeface="Tahoma" pitchFamily="34" charset="0"/>
                <a:ea typeface="MS PGothic" pitchFamily="34" charset="-128"/>
              </a:rPr>
              <a:t>MBANGUNAN MASYARAKAT</a:t>
            </a:r>
            <a:endParaRPr lang="en-US" sz="2000" b="1" dirty="0">
              <a:solidFill>
                <a:srgbClr val="00B0F0"/>
              </a:solidFill>
              <a:latin typeface="Tahoma" pitchFamily="34" charset="0"/>
              <a:ea typeface="MS PGothic" pitchFamily="34" charset="-128"/>
            </a:endParaRPr>
          </a:p>
        </p:txBody>
      </p:sp>
      <p:sp>
        <p:nvSpPr>
          <p:cNvPr id="8" name="Curved Left Arrow 7"/>
          <p:cNvSpPr/>
          <p:nvPr/>
        </p:nvSpPr>
        <p:spPr>
          <a:xfrm>
            <a:off x="7086600" y="3124200"/>
            <a:ext cx="1447800" cy="15240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a:solidFill>
                <a:schemeClr val="tx1"/>
              </a:solidFill>
              <a:latin typeface="Book Antiqua" pitchFamily="18" charset="0"/>
              <a:ea typeface="ＭＳ Ｐゴシック" charset="-128"/>
            </a:endParaRPr>
          </a:p>
        </p:txBody>
      </p:sp>
      <p:grpSp>
        <p:nvGrpSpPr>
          <p:cNvPr id="21514" name="Down Arrow Callout 13"/>
          <p:cNvGrpSpPr>
            <a:grpSpLocks/>
          </p:cNvGrpSpPr>
          <p:nvPr/>
        </p:nvGrpSpPr>
        <p:grpSpPr bwMode="auto">
          <a:xfrm>
            <a:off x="1866900" y="3519488"/>
            <a:ext cx="4894263" cy="1746250"/>
            <a:chOff x="1240" y="2392"/>
            <a:chExt cx="3184" cy="1091"/>
          </a:xfrm>
        </p:grpSpPr>
        <p:pic>
          <p:nvPicPr>
            <p:cNvPr id="21517" name="Down Arrow Callout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 y="2392"/>
              <a:ext cx="3184" cy="109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8" name="Text Box 12"/>
            <p:cNvSpPr txBox="1">
              <a:spLocks noChangeArrowheads="1"/>
            </p:cNvSpPr>
            <p:nvPr/>
          </p:nvSpPr>
          <p:spPr bwMode="auto">
            <a:xfrm>
              <a:off x="1248" y="2400"/>
              <a:ext cx="3168" cy="69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d-ID" b="1" dirty="0">
                  <a:solidFill>
                    <a:srgbClr val="FFFF00"/>
                  </a:solidFill>
                  <a:latin typeface="Tahoma" pitchFamily="34" charset="0"/>
                  <a:ea typeface="MS PGothic" pitchFamily="34" charset="-128"/>
                </a:rPr>
                <a:t>PERLU STRATEGI </a:t>
              </a:r>
              <a:r>
                <a:rPr lang="id-ID" b="1" dirty="0" smtClean="0">
                  <a:solidFill>
                    <a:srgbClr val="FFFF00"/>
                  </a:solidFill>
                  <a:latin typeface="Tahoma" pitchFamily="34" charset="0"/>
                  <a:ea typeface="MS PGothic" pitchFamily="34" charset="-128"/>
                </a:rPr>
                <a:t>PE</a:t>
              </a:r>
              <a:r>
                <a:rPr lang="en-US" b="1" dirty="0" smtClean="0">
                  <a:solidFill>
                    <a:srgbClr val="FFFF00"/>
                  </a:solidFill>
                  <a:latin typeface="Tahoma" pitchFamily="34" charset="0"/>
                  <a:ea typeface="MS PGothic" pitchFamily="34" charset="-128"/>
                </a:rPr>
                <a:t>RCEPATAN PEMB</a:t>
              </a:r>
              <a:r>
                <a:rPr lang="id-ID" b="1" dirty="0" smtClean="0">
                  <a:solidFill>
                    <a:srgbClr val="FFFF00"/>
                  </a:solidFill>
                  <a:latin typeface="Tahoma" pitchFamily="34" charset="0"/>
                  <a:ea typeface="MS PGothic" pitchFamily="34" charset="-128"/>
                </a:rPr>
                <a:t>ERDAYAAN</a:t>
              </a:r>
              <a:r>
                <a:rPr lang="en-US" b="1" dirty="0" smtClean="0">
                  <a:solidFill>
                    <a:srgbClr val="FFFF00"/>
                  </a:solidFill>
                  <a:latin typeface="Tahoma" pitchFamily="34" charset="0"/>
                  <a:ea typeface="MS PGothic" pitchFamily="34" charset="-128"/>
                </a:rPr>
                <a:t> MASYARAKAT</a:t>
              </a:r>
              <a:endParaRPr lang="en-US" sz="2000" b="1" dirty="0">
                <a:solidFill>
                  <a:srgbClr val="FFFF00"/>
                </a:solidFill>
                <a:latin typeface="Times New Roman" pitchFamily="18" charset="0"/>
              </a:endParaRPr>
            </a:p>
          </p:txBody>
        </p:sp>
      </p:grpSp>
      <p:sp>
        <p:nvSpPr>
          <p:cNvPr id="21515" name="TextBox 14"/>
          <p:cNvSpPr txBox="1">
            <a:spLocks noChangeArrowheads="1"/>
          </p:cNvSpPr>
          <p:nvPr/>
        </p:nvSpPr>
        <p:spPr bwMode="auto">
          <a:xfrm>
            <a:off x="1028700" y="5446713"/>
            <a:ext cx="6496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000" b="1" dirty="0" smtClean="0"/>
              <a:t>SINERGISME  AKADEMISI DENGAN STAKEHOLDER TERKAIT DALAM PEMB</a:t>
            </a:r>
            <a:r>
              <a:rPr lang="id-ID" sz="2000" b="1" dirty="0" smtClean="0"/>
              <a:t>ERDAYAAN</a:t>
            </a:r>
            <a:r>
              <a:rPr lang="en-US" sz="2000" b="1" dirty="0" smtClean="0"/>
              <a:t> MASYARAKAT</a:t>
            </a:r>
            <a:endParaRPr lang="id-ID" sz="2000" dirty="0"/>
          </a:p>
        </p:txBody>
      </p:sp>
      <p:sp>
        <p:nvSpPr>
          <p:cNvPr id="21516" name="WordArt 14"/>
          <p:cNvSpPr>
            <a:spLocks noChangeArrowheads="1" noChangeShapeType="1" noTextEdit="1"/>
          </p:cNvSpPr>
          <p:nvPr/>
        </p:nvSpPr>
        <p:spPr bwMode="auto">
          <a:xfrm>
            <a:off x="2476500" y="609600"/>
            <a:ext cx="4191000" cy="571500"/>
          </a:xfrm>
          <a:prstGeom prst="rect">
            <a:avLst/>
          </a:prstGeom>
        </p:spPr>
        <p:txBody>
          <a:bodyPr wrap="none" fromWordArt="1">
            <a:prstTxWarp prst="textPlain">
              <a:avLst>
                <a:gd name="adj" fmla="val 50000"/>
              </a:avLst>
            </a:prstTxWarp>
          </a:bodyPr>
          <a:lstStyle/>
          <a:p>
            <a:r>
              <a:rPr lang="en-US" sz="3200" kern="10" dirty="0" err="1" smtClean="0">
                <a:ln w="9525" cap="sq">
                  <a:solidFill>
                    <a:schemeClr val="tx1"/>
                  </a:solidFill>
                  <a:round/>
                  <a:headEnd/>
                  <a:tailEnd/>
                </a:ln>
                <a:solidFill>
                  <a:srgbClr val="000080"/>
                </a:solidFill>
                <a:latin typeface="Arial Black"/>
              </a:rPr>
              <a:t>Hubungan</a:t>
            </a:r>
            <a:r>
              <a:rPr lang="en-US" sz="3200" kern="10" dirty="0" smtClean="0">
                <a:ln w="9525" cap="sq">
                  <a:solidFill>
                    <a:schemeClr val="tx1"/>
                  </a:solidFill>
                  <a:round/>
                  <a:headEnd/>
                  <a:tailEnd/>
                </a:ln>
                <a:solidFill>
                  <a:srgbClr val="000080"/>
                </a:solidFill>
                <a:latin typeface="Arial Black"/>
              </a:rPr>
              <a:t> </a:t>
            </a:r>
            <a:r>
              <a:rPr lang="id-ID" sz="3200" kern="10" dirty="0" smtClean="0">
                <a:ln w="9525" cap="sq">
                  <a:solidFill>
                    <a:schemeClr val="tx1"/>
                  </a:solidFill>
                  <a:round/>
                  <a:headEnd/>
                  <a:tailEnd/>
                </a:ln>
                <a:solidFill>
                  <a:srgbClr val="000080"/>
                </a:solidFill>
                <a:latin typeface="Arial Black"/>
              </a:rPr>
              <a:t> PT</a:t>
            </a:r>
            <a:r>
              <a:rPr lang="en-US" sz="3200" kern="10" dirty="0" smtClean="0">
                <a:ln w="9525" cap="sq">
                  <a:solidFill>
                    <a:schemeClr val="tx1"/>
                  </a:solidFill>
                  <a:round/>
                  <a:headEnd/>
                  <a:tailEnd/>
                </a:ln>
                <a:solidFill>
                  <a:srgbClr val="000080"/>
                </a:solidFill>
                <a:latin typeface="Arial Black"/>
              </a:rPr>
              <a:t> </a:t>
            </a:r>
            <a:r>
              <a:rPr lang="en-US" sz="3200" kern="10" dirty="0" err="1" smtClean="0">
                <a:ln w="9525" cap="sq">
                  <a:solidFill>
                    <a:schemeClr val="tx1"/>
                  </a:solidFill>
                  <a:round/>
                  <a:headEnd/>
                  <a:tailEnd/>
                </a:ln>
                <a:solidFill>
                  <a:srgbClr val="000080"/>
                </a:solidFill>
                <a:latin typeface="Arial Black"/>
              </a:rPr>
              <a:t>dan</a:t>
            </a:r>
            <a:r>
              <a:rPr lang="en-US" sz="3200" kern="10" dirty="0" smtClean="0">
                <a:ln w="9525" cap="sq">
                  <a:solidFill>
                    <a:schemeClr val="tx1"/>
                  </a:solidFill>
                  <a:round/>
                  <a:headEnd/>
                  <a:tailEnd/>
                </a:ln>
                <a:solidFill>
                  <a:srgbClr val="000080"/>
                </a:solidFill>
                <a:latin typeface="Arial Black"/>
              </a:rPr>
              <a:t> </a:t>
            </a:r>
            <a:r>
              <a:rPr lang="en-US" sz="3200" kern="10" dirty="0" err="1" smtClean="0">
                <a:ln w="9525" cap="sq">
                  <a:solidFill>
                    <a:schemeClr val="tx1"/>
                  </a:solidFill>
                  <a:round/>
                  <a:headEnd/>
                  <a:tailEnd/>
                </a:ln>
                <a:solidFill>
                  <a:srgbClr val="000080"/>
                </a:solidFill>
                <a:latin typeface="Arial Black"/>
              </a:rPr>
              <a:t>pemberdayaan</a:t>
            </a:r>
            <a:r>
              <a:rPr lang="en-US" sz="3200" kern="10" dirty="0" smtClean="0">
                <a:ln w="9525" cap="sq">
                  <a:solidFill>
                    <a:schemeClr val="tx1"/>
                  </a:solidFill>
                  <a:round/>
                  <a:headEnd/>
                  <a:tailEnd/>
                </a:ln>
                <a:solidFill>
                  <a:srgbClr val="000080"/>
                </a:solidFill>
                <a:latin typeface="Arial Black"/>
              </a:rPr>
              <a:t> </a:t>
            </a:r>
            <a:r>
              <a:rPr lang="en-US" sz="3200" kern="10" dirty="0" err="1" smtClean="0">
                <a:ln w="9525" cap="sq">
                  <a:solidFill>
                    <a:schemeClr val="tx1"/>
                  </a:solidFill>
                  <a:round/>
                  <a:headEnd/>
                  <a:tailEnd/>
                </a:ln>
                <a:solidFill>
                  <a:srgbClr val="000080"/>
                </a:solidFill>
                <a:latin typeface="Arial Black"/>
              </a:rPr>
              <a:t>masyarakat</a:t>
            </a:r>
            <a:endParaRPr lang="id-ID" sz="3200" kern="10" dirty="0">
              <a:ln w="9525" cap="sq">
                <a:solidFill>
                  <a:schemeClr val="tx1"/>
                </a:solidFill>
                <a:round/>
                <a:headEnd/>
                <a:tailEnd/>
              </a:ln>
              <a:solidFill>
                <a:srgbClr val="000080"/>
              </a:solidFill>
              <a:latin typeface="Arial Black"/>
            </a:endParaRPr>
          </a:p>
        </p:txBody>
      </p:sp>
    </p:spTree>
    <p:extLst>
      <p:ext uri="{BB962C8B-B14F-4D97-AF65-F5344CB8AC3E}">
        <p14:creationId xmlns:p14="http://schemas.microsoft.com/office/powerpoint/2010/main" val="32774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71450"/>
            <a:ext cx="5521325" cy="650875"/>
          </a:xfrm>
        </p:spPr>
        <p:txBody>
          <a:bodyPr>
            <a:noAutofit/>
          </a:bodyPr>
          <a:lstStyle/>
          <a:p>
            <a:pPr algn="ctr">
              <a:defRPr/>
            </a:pPr>
            <a:r>
              <a:rPr lang="en-US" sz="2800" b="1" dirty="0" smtClean="0">
                <a:solidFill>
                  <a:srgbClr val="C00000"/>
                </a:solidFill>
                <a:latin typeface="Times New Roman" pitchFamily="18" charset="0"/>
                <a:cs typeface="Times New Roman" pitchFamily="18" charset="0"/>
              </a:rPr>
              <a:t>TUJUAN PEMBERDAYAAN MASYARAKAT</a:t>
            </a:r>
            <a:endParaRPr lang="en-US" sz="2800" b="1" dirty="0" smtClean="0">
              <a:solidFill>
                <a:srgbClr val="C00000"/>
              </a:solidFill>
            </a:endParaRPr>
          </a:p>
        </p:txBody>
      </p:sp>
      <p:pic>
        <p:nvPicPr>
          <p:cNvPr id="4" name="Picture 4" descr="DSCN2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92125"/>
            <a:ext cx="8996363" cy="624998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1275" y="492125"/>
            <a:ext cx="4051300" cy="1773238"/>
          </a:xfrm>
          <a:prstGeom prst="roundRect">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rgbClr val="FFFF00"/>
                </a:solidFill>
                <a:latin typeface="Times New Roman" pitchFamily="18" charset="0"/>
                <a:cs typeface="Times New Roman" pitchFamily="18" charset="0"/>
              </a:rPr>
              <a:t>Memberikan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solusi</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permasalahan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masyarakat</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dengan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pendekatan</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holistik</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berbasis</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riset</a:t>
            </a:r>
            <a:r>
              <a:rPr lang="en-US" sz="2800" dirty="0" smtClean="0">
                <a:solidFill>
                  <a:srgbClr val="FFFF00"/>
                </a:solidFill>
                <a:latin typeface="Times New Roman" pitchFamily="18" charset="0"/>
                <a:cs typeface="Times New Roman" pitchFamily="18" charset="0"/>
              </a:rPr>
              <a:t> </a:t>
            </a:r>
            <a:endParaRPr lang="id-ID" sz="2800" dirty="0">
              <a:solidFill>
                <a:srgbClr val="FFFF00"/>
              </a:solidFill>
            </a:endParaRPr>
          </a:p>
        </p:txBody>
      </p:sp>
      <p:sp>
        <p:nvSpPr>
          <p:cNvPr id="6" name="Rounded Rectangle 5"/>
          <p:cNvSpPr/>
          <p:nvPr/>
        </p:nvSpPr>
        <p:spPr>
          <a:xfrm>
            <a:off x="41275" y="4868863"/>
            <a:ext cx="3738563" cy="1660525"/>
          </a:xfrm>
          <a:prstGeom prst="roundRect">
            <a:avLst/>
          </a:prstGeom>
          <a:solidFill>
            <a:srgbClr val="6699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solidFill>
                  <a:schemeClr val="tx1"/>
                </a:solidFill>
                <a:latin typeface="Times New Roman" pitchFamily="18" charset="0"/>
                <a:cs typeface="Times New Roman" pitchFamily="18" charset="0"/>
              </a:rPr>
              <a:t>Penguatan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potensi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masyarakat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melalui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aplikasi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hasil</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riset</a:t>
            </a:r>
            <a:r>
              <a:rPr lang="en-US" sz="2800" smtClean="0">
                <a:solidFill>
                  <a:schemeClr val="tx1"/>
                </a:solidFill>
                <a:latin typeface="Times New Roman" pitchFamily="18" charset="0"/>
                <a:cs typeface="Times New Roman" pitchFamily="18" charset="0"/>
              </a:rPr>
              <a:t> </a:t>
            </a:r>
            <a:endParaRPr lang="id-ID" sz="2800" dirty="0">
              <a:solidFill>
                <a:schemeClr val="tx1"/>
              </a:solidFill>
            </a:endParaRPr>
          </a:p>
        </p:txBody>
      </p:sp>
      <p:sp>
        <p:nvSpPr>
          <p:cNvPr id="7" name="Rounded Rectangle 6"/>
          <p:cNvSpPr/>
          <p:nvPr/>
        </p:nvSpPr>
        <p:spPr>
          <a:xfrm>
            <a:off x="5365750" y="622300"/>
            <a:ext cx="3021013" cy="151288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solidFill>
                  <a:schemeClr val="tx1"/>
                </a:solidFill>
                <a:latin typeface="Times New Roman" pitchFamily="18" charset="0"/>
                <a:cs typeface="Times New Roman" pitchFamily="18" charset="0"/>
              </a:rPr>
              <a:t>Aplikasi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hasil</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riset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sesuai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dengan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urgensi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kebutuhan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masyarakat</a:t>
            </a:r>
            <a:endParaRPr lang="id-ID" sz="2400" dirty="0">
              <a:solidFill>
                <a:schemeClr val="tx1"/>
              </a:solidFill>
              <a:latin typeface="Times New Roman" pitchFamily="18" charset="0"/>
              <a:cs typeface="Times New Roman" pitchFamily="18" charset="0"/>
            </a:endParaRPr>
          </a:p>
        </p:txBody>
      </p:sp>
      <p:sp>
        <p:nvSpPr>
          <p:cNvPr id="8" name="Rounded Rectangle 7"/>
          <p:cNvSpPr/>
          <p:nvPr/>
        </p:nvSpPr>
        <p:spPr>
          <a:xfrm>
            <a:off x="5076825" y="5089525"/>
            <a:ext cx="3598863" cy="1512888"/>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indent="-231775" algn="ctr">
              <a:defRPr/>
            </a:pPr>
            <a:r>
              <a:rPr lang="en-US" sz="2400" dirty="0" err="1" smtClean="0">
                <a:solidFill>
                  <a:schemeClr val="tx1"/>
                </a:solidFill>
                <a:latin typeface="Times New Roman" pitchFamily="18" charset="0"/>
                <a:cs typeface="Times New Roman" pitchFamily="18" charset="0"/>
              </a:rPr>
              <a:t>Sebagai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salah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satu</a:t>
            </a:r>
            <a:r>
              <a:rPr lang="en-US" sz="2400" dirty="0" smtClean="0">
                <a:solidFill>
                  <a:schemeClr val="tx1"/>
                </a:solidFill>
                <a:latin typeface="Times New Roman" pitchFamily="18" charset="0"/>
                <a:cs typeface="Times New Roman" pitchFamily="18" charset="0"/>
              </a:rPr>
              <a:t> model science techno park </a:t>
            </a:r>
            <a:r>
              <a:rPr lang="en-US" sz="2400" dirty="0" err="1" smtClean="0">
                <a:solidFill>
                  <a:schemeClr val="tx1"/>
                </a:solidFill>
                <a:latin typeface="Times New Roman" pitchFamily="18" charset="0"/>
                <a:cs typeface="Times New Roman" pitchFamily="18" charset="0"/>
              </a:rPr>
              <a:t>perguruan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tinggi</a:t>
            </a:r>
            <a:endParaRPr lang="id-ID"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8722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style.rotation</p:attrName>
                                        </p:attrNameLst>
                                      </p:cBhvr>
                                      <p:tavLst>
                                        <p:tav tm="0">
                                          <p:val>
                                            <p:fltVal val="720"/>
                                          </p:val>
                                        </p:tav>
                                        <p:tav tm="100000">
                                          <p:val>
                                            <p:fltVal val="0"/>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88913"/>
            <a:ext cx="4157662"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5" descr="IMG_1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141663"/>
            <a:ext cx="41195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5438775" y="1454150"/>
            <a:ext cx="3694113" cy="151288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karakteristik dan potensi untuk produksi b</a:t>
            </a:r>
            <a:r>
              <a:rPr lang="id-ID" sz="2400" dirty="0">
                <a:solidFill>
                  <a:schemeClr val="bg1"/>
                </a:solidFill>
              </a:rPr>
              <a:t>iogas</a:t>
            </a:r>
          </a:p>
        </p:txBody>
      </p:sp>
      <p:sp>
        <p:nvSpPr>
          <p:cNvPr id="7" name="Oval 6"/>
          <p:cNvSpPr/>
          <p:nvPr/>
        </p:nvSpPr>
        <p:spPr>
          <a:xfrm>
            <a:off x="2627313" y="2466975"/>
            <a:ext cx="3384550" cy="151288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rPr>
              <a:t>pengaruh berbagai variable proses terhadap </a:t>
            </a:r>
            <a:r>
              <a:rPr lang="id-ID" sz="2000" dirty="0">
                <a:solidFill>
                  <a:srgbClr val="FFFF00"/>
                </a:solidFill>
              </a:rPr>
              <a:t>produksi biogas</a:t>
            </a:r>
          </a:p>
        </p:txBody>
      </p:sp>
      <p:sp>
        <p:nvSpPr>
          <p:cNvPr id="8" name="Oval 7"/>
          <p:cNvSpPr/>
          <p:nvPr/>
        </p:nvSpPr>
        <p:spPr>
          <a:xfrm>
            <a:off x="4773613" y="3789363"/>
            <a:ext cx="3095625" cy="15113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dirty="0">
                <a:solidFill>
                  <a:srgbClr val="FF0000"/>
                </a:solidFill>
              </a:rPr>
              <a:t>Produktivitas dan </a:t>
            </a:r>
          </a:p>
          <a:p>
            <a:pPr algn="ctr">
              <a:defRPr/>
            </a:pPr>
            <a:r>
              <a:rPr lang="id-ID" sz="2000" dirty="0">
                <a:solidFill>
                  <a:srgbClr val="FF0000"/>
                </a:solidFill>
              </a:rPr>
              <a:t>Kinerja AnSBR</a:t>
            </a:r>
          </a:p>
        </p:txBody>
      </p:sp>
      <p:sp>
        <p:nvSpPr>
          <p:cNvPr id="9" name="Oval 8"/>
          <p:cNvSpPr/>
          <p:nvPr/>
        </p:nvSpPr>
        <p:spPr>
          <a:xfrm>
            <a:off x="6480175" y="5156200"/>
            <a:ext cx="2659063" cy="151288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chemeClr val="tx1"/>
                </a:solidFill>
              </a:rPr>
              <a:t>Keberlanjutan dari segi ekonomi, sosial dan lingkungan</a:t>
            </a:r>
            <a:endParaRPr lang="en-US" dirty="0">
              <a:solidFill>
                <a:schemeClr val="tx1"/>
              </a:solidFill>
            </a:endParaRPr>
          </a:p>
        </p:txBody>
      </p:sp>
      <p:sp>
        <p:nvSpPr>
          <p:cNvPr id="10" name="Oval 9"/>
          <p:cNvSpPr/>
          <p:nvPr/>
        </p:nvSpPr>
        <p:spPr>
          <a:xfrm>
            <a:off x="2627313" y="203200"/>
            <a:ext cx="3694112" cy="1511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dirty="0"/>
              <a:t>Penerapan produksi bersih</a:t>
            </a:r>
          </a:p>
        </p:txBody>
      </p:sp>
      <p:sp>
        <p:nvSpPr>
          <p:cNvPr id="11" name="Title 10"/>
          <p:cNvSpPr>
            <a:spLocks noGrp="1"/>
          </p:cNvSpPr>
          <p:nvPr>
            <p:ph type="title"/>
          </p:nvPr>
        </p:nvSpPr>
        <p:spPr/>
        <p:txBody>
          <a:bodyPr/>
          <a:lstStyle/>
          <a:p>
            <a:r>
              <a:rPr lang="en-US" dirty="0" err="1" smtClean="0"/>
              <a:t>Contoh</a:t>
            </a:r>
            <a:r>
              <a:rPr lang="en-US" dirty="0" smtClean="0"/>
              <a:t> </a:t>
            </a:r>
            <a:r>
              <a:rPr lang="en-US" dirty="0" err="1" smtClean="0"/>
              <a:t>penerapan</a:t>
            </a:r>
            <a:r>
              <a:rPr lang="en-US" dirty="0" smtClean="0"/>
              <a:t> </a:t>
            </a:r>
            <a:r>
              <a:rPr lang="en-US" dirty="0" err="1" smtClean="0"/>
              <a:t>hasil</a:t>
            </a:r>
            <a:r>
              <a:rPr lang="en-US" dirty="0" smtClean="0"/>
              <a:t> </a:t>
            </a:r>
            <a:r>
              <a:rPr lang="en-US" dirty="0" err="1" smtClean="0"/>
              <a:t>riset</a:t>
            </a:r>
            <a:endParaRPr lang="en-US" dirty="0"/>
          </a:p>
        </p:txBody>
      </p:sp>
    </p:spTree>
    <p:extLst>
      <p:ext uri="{BB962C8B-B14F-4D97-AF65-F5344CB8AC3E}">
        <p14:creationId xmlns:p14="http://schemas.microsoft.com/office/powerpoint/2010/main" val="1833762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t="1836" b="12308"/>
          <a:stretch>
            <a:fillRect/>
          </a:stretch>
        </p:blipFill>
        <p:spPr bwMode="auto">
          <a:xfrm>
            <a:off x="152400" y="114300"/>
            <a:ext cx="4191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b="15248"/>
          <a:stretch>
            <a:fillRect/>
          </a:stretch>
        </p:blipFill>
        <p:spPr bwMode="auto">
          <a:xfrm>
            <a:off x="4432300" y="85725"/>
            <a:ext cx="44958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b="17737"/>
          <a:stretch>
            <a:fillRect/>
          </a:stretch>
        </p:blipFill>
        <p:spPr bwMode="auto">
          <a:xfrm>
            <a:off x="4470400" y="1900238"/>
            <a:ext cx="442277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b="17737"/>
          <a:stretch>
            <a:fillRect/>
          </a:stretch>
        </p:blipFill>
        <p:spPr bwMode="auto">
          <a:xfrm>
            <a:off x="228600" y="4508500"/>
            <a:ext cx="4495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D:\BU YAYUK\2017\FOTO Tahu\IMG-20161103-WA00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4365625"/>
            <a:ext cx="4432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p:cNvSpPr/>
          <p:nvPr/>
        </p:nvSpPr>
        <p:spPr>
          <a:xfrm>
            <a:off x="152400" y="1939925"/>
            <a:ext cx="4191000" cy="259238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smtClean="0">
                <a:solidFill>
                  <a:srgbClr val="FFFF00"/>
                </a:solidFill>
              </a:rPr>
              <a:t>ISU-ISU PENTING: </a:t>
            </a:r>
            <a:r>
              <a:rPr lang="en-US" sz="2400" b="1" dirty="0" err="1" smtClean="0">
                <a:solidFill>
                  <a:srgbClr val="FFFF00"/>
                </a:solidFill>
              </a:rPr>
              <a:t>pendidikan</a:t>
            </a:r>
            <a:r>
              <a:rPr lang="en-US" sz="2400" b="1" dirty="0" smtClean="0">
                <a:solidFill>
                  <a:srgbClr val="FFFF00"/>
                </a:solidFill>
              </a:rPr>
              <a:t>, </a:t>
            </a:r>
            <a:r>
              <a:rPr lang="en-US" sz="2400" b="1" dirty="0" err="1" smtClean="0">
                <a:solidFill>
                  <a:srgbClr val="FFFF00"/>
                </a:solidFill>
              </a:rPr>
              <a:t>kesehatan</a:t>
            </a:r>
            <a:r>
              <a:rPr lang="en-US" sz="2400" b="1" dirty="0" smtClean="0">
                <a:solidFill>
                  <a:srgbClr val="FFFF00"/>
                </a:solidFill>
              </a:rPr>
              <a:t>, </a:t>
            </a:r>
            <a:r>
              <a:rPr lang="en-US" sz="2400" b="1" dirty="0" err="1" smtClean="0">
                <a:solidFill>
                  <a:srgbClr val="FFFF00"/>
                </a:solidFill>
              </a:rPr>
              <a:t>lingkungan</a:t>
            </a:r>
            <a:r>
              <a:rPr lang="en-US" sz="2400" b="1" dirty="0" smtClean="0">
                <a:solidFill>
                  <a:srgbClr val="FFFF00"/>
                </a:solidFill>
              </a:rPr>
              <a:t> </a:t>
            </a:r>
            <a:r>
              <a:rPr lang="en-US" sz="2400" b="1" dirty="0" err="1" smtClean="0">
                <a:solidFill>
                  <a:srgbClr val="FFFF00"/>
                </a:solidFill>
              </a:rPr>
              <a:t>dan</a:t>
            </a:r>
            <a:r>
              <a:rPr lang="en-US" sz="2400" b="1" dirty="0" smtClean="0">
                <a:solidFill>
                  <a:srgbClr val="FFFF00"/>
                </a:solidFill>
              </a:rPr>
              <a:t> </a:t>
            </a:r>
            <a:r>
              <a:rPr lang="en-US" sz="2400" b="1" dirty="0" err="1" smtClean="0">
                <a:solidFill>
                  <a:srgbClr val="FFFF00"/>
                </a:solidFill>
              </a:rPr>
              <a:t>konservasi</a:t>
            </a:r>
            <a:r>
              <a:rPr lang="en-US" sz="2400" b="1" dirty="0" smtClean="0">
                <a:solidFill>
                  <a:srgbClr val="FFFF00"/>
                </a:solidFill>
              </a:rPr>
              <a:t>, </a:t>
            </a:r>
            <a:r>
              <a:rPr lang="en-US" sz="2400" b="1" dirty="0" err="1" smtClean="0">
                <a:solidFill>
                  <a:srgbClr val="FFFF00"/>
                </a:solidFill>
              </a:rPr>
              <a:t>pangan</a:t>
            </a:r>
            <a:r>
              <a:rPr lang="en-US" sz="2400" b="1" dirty="0" smtClean="0">
                <a:solidFill>
                  <a:srgbClr val="FFFF00"/>
                </a:solidFill>
              </a:rPr>
              <a:t>, </a:t>
            </a:r>
            <a:r>
              <a:rPr lang="en-US" sz="2400" b="1" dirty="0" err="1" smtClean="0">
                <a:solidFill>
                  <a:srgbClr val="FFFF00"/>
                </a:solidFill>
              </a:rPr>
              <a:t>energi</a:t>
            </a:r>
            <a:r>
              <a:rPr lang="en-US" sz="2400" b="1" dirty="0" smtClean="0">
                <a:solidFill>
                  <a:srgbClr val="FFFF00"/>
                </a:solidFill>
              </a:rPr>
              <a:t>, </a:t>
            </a:r>
            <a:r>
              <a:rPr lang="en-US" sz="2400" b="1" dirty="0" err="1" smtClean="0">
                <a:solidFill>
                  <a:srgbClr val="FFFF00"/>
                </a:solidFill>
              </a:rPr>
              <a:t>sistem</a:t>
            </a:r>
            <a:r>
              <a:rPr lang="en-US" sz="2400" b="1" dirty="0" smtClean="0">
                <a:solidFill>
                  <a:srgbClr val="FFFF00"/>
                </a:solidFill>
              </a:rPr>
              <a:t> </a:t>
            </a:r>
            <a:r>
              <a:rPr lang="en-US" sz="2400" b="1" dirty="0" err="1" smtClean="0">
                <a:solidFill>
                  <a:srgbClr val="FFFF00"/>
                </a:solidFill>
              </a:rPr>
              <a:t>informasi</a:t>
            </a:r>
            <a:r>
              <a:rPr lang="en-US" sz="2400" b="1" dirty="0" smtClean="0">
                <a:solidFill>
                  <a:srgbClr val="FFFF00"/>
                </a:solidFill>
              </a:rPr>
              <a:t>, </a:t>
            </a:r>
            <a:r>
              <a:rPr lang="en-US" sz="2400" b="1" dirty="0" err="1" smtClean="0">
                <a:solidFill>
                  <a:srgbClr val="FFFF00"/>
                </a:solidFill>
              </a:rPr>
              <a:t>penata</a:t>
            </a:r>
            <a:r>
              <a:rPr lang="en-US" sz="2400" b="1" dirty="0" smtClean="0">
                <a:solidFill>
                  <a:srgbClr val="FFFF00"/>
                </a:solidFill>
              </a:rPr>
              <a:t> </a:t>
            </a:r>
            <a:r>
              <a:rPr lang="en-US" sz="2400" b="1" dirty="0" err="1" smtClean="0">
                <a:solidFill>
                  <a:srgbClr val="FFFF00"/>
                </a:solidFill>
              </a:rPr>
              <a:t>kelolaan</a:t>
            </a:r>
            <a:r>
              <a:rPr lang="en-US" sz="2400" b="1" dirty="0" smtClean="0">
                <a:solidFill>
                  <a:srgbClr val="FFFF00"/>
                </a:solidFill>
              </a:rPr>
              <a:t> </a:t>
            </a:r>
            <a:r>
              <a:rPr lang="en-US" sz="2400" b="1" dirty="0" err="1" smtClean="0">
                <a:solidFill>
                  <a:srgbClr val="FFFF00"/>
                </a:solidFill>
              </a:rPr>
              <a:t>wilayah</a:t>
            </a:r>
            <a:endParaRPr lang="id-ID" sz="2400" b="1" dirty="0">
              <a:solidFill>
                <a:srgbClr val="FFFF00"/>
              </a:solidFill>
            </a:endParaRPr>
          </a:p>
        </p:txBody>
      </p:sp>
    </p:spTree>
    <p:extLst>
      <p:ext uri="{BB962C8B-B14F-4D97-AF65-F5344CB8AC3E}">
        <p14:creationId xmlns:p14="http://schemas.microsoft.com/office/powerpoint/2010/main" val="1814538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9900" y="20638"/>
            <a:ext cx="8229600" cy="850900"/>
          </a:xfrm>
        </p:spPr>
        <p:txBody>
          <a:bodyPr/>
          <a:lstStyle/>
          <a:p>
            <a:pPr eaLnBrk="1" hangingPunct="1"/>
            <a:endParaRPr lang="en-US" dirty="0" smtClean="0"/>
          </a:p>
        </p:txBody>
      </p:sp>
      <p:pic>
        <p:nvPicPr>
          <p:cNvPr id="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4304" t="56724"/>
          <a:stretch/>
        </p:blipFill>
        <p:spPr bwMode="auto">
          <a:xfrm>
            <a:off x="467543" y="1268760"/>
            <a:ext cx="3456385" cy="1584176"/>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5604" name="AutoShape 2" descr="Hasil gambar untuk foto lab reaktor bioga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9" y="2940133"/>
            <a:ext cx="1656184" cy="1656184"/>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2" descr="E:\SANTIKA 1\Bioenergi Semarang Berkah Lestari Tegal\Pho Kelompok Tegal\IMG_06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581128"/>
            <a:ext cx="3429817" cy="201153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60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0" y="2940050"/>
            <a:ext cx="195421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4113213" y="1981200"/>
            <a:ext cx="2259012"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t>Peningkatan</a:t>
            </a:r>
            <a:r>
              <a:rPr lang="en-US" dirty="0" smtClean="0"/>
              <a:t> </a:t>
            </a:r>
            <a:r>
              <a:rPr lang="en-US" dirty="0" err="1" smtClean="0"/>
              <a:t>daya</a:t>
            </a:r>
            <a:r>
              <a:rPr lang="en-US" dirty="0" smtClean="0"/>
              <a:t> </a:t>
            </a:r>
            <a:r>
              <a:rPr lang="en-US" dirty="0" err="1" smtClean="0"/>
              <a:t>saing</a:t>
            </a:r>
            <a:r>
              <a:rPr lang="en-US" dirty="0" smtClean="0"/>
              <a:t> </a:t>
            </a:r>
            <a:r>
              <a:rPr lang="en-US" dirty="0" err="1" smtClean="0"/>
              <a:t>masyarakat</a:t>
            </a:r>
            <a:r>
              <a:rPr lang="en-US" dirty="0" smtClean="0"/>
              <a:t>. </a:t>
            </a:r>
            <a:endParaRPr lang="id-ID" b="1" dirty="0"/>
          </a:p>
        </p:txBody>
      </p:sp>
      <p:sp>
        <p:nvSpPr>
          <p:cNvPr id="13" name="Rounded Rectangle 12"/>
          <p:cNvSpPr/>
          <p:nvPr/>
        </p:nvSpPr>
        <p:spPr>
          <a:xfrm>
            <a:off x="6516688" y="1981200"/>
            <a:ext cx="2455862"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smtClean="0"/>
              <a:t>Peningkatan</a:t>
            </a:r>
            <a:r>
              <a:rPr lang="en-US" dirty="0" smtClean="0"/>
              <a:t> </a:t>
            </a:r>
            <a:r>
              <a:rPr lang="en-US" dirty="0" err="1" smtClean="0"/>
              <a:t>kualitas</a:t>
            </a:r>
            <a:r>
              <a:rPr lang="en-US" dirty="0" smtClean="0"/>
              <a:t> </a:t>
            </a:r>
            <a:r>
              <a:rPr lang="en-US" dirty="0" err="1" smtClean="0"/>
              <a:t>tata</a:t>
            </a:r>
            <a:r>
              <a:rPr lang="en-US" dirty="0" smtClean="0"/>
              <a:t> </a:t>
            </a:r>
            <a:r>
              <a:rPr lang="en-US" dirty="0" err="1" smtClean="0"/>
              <a:t>kelola</a:t>
            </a:r>
            <a:r>
              <a:rPr lang="en-US" dirty="0" smtClean="0"/>
              <a:t> </a:t>
            </a:r>
            <a:r>
              <a:rPr lang="en-US" dirty="0" err="1" smtClean="0"/>
              <a:t>pembangunan</a:t>
            </a:r>
            <a:r>
              <a:rPr lang="en-US" dirty="0" smtClean="0"/>
              <a:t> </a:t>
            </a:r>
            <a:r>
              <a:rPr lang="en-US" dirty="0" err="1" smtClean="0"/>
              <a:t>masyarakat</a:t>
            </a:r>
            <a:r>
              <a:rPr lang="id-ID" dirty="0" smtClean="0"/>
              <a:t> </a:t>
            </a:r>
            <a:endParaRPr lang="id-ID" dirty="0"/>
          </a:p>
        </p:txBody>
      </p:sp>
      <p:sp>
        <p:nvSpPr>
          <p:cNvPr id="14" name="Title 1"/>
          <p:cNvSpPr txBox="1">
            <a:spLocks/>
          </p:cNvSpPr>
          <p:nvPr/>
        </p:nvSpPr>
        <p:spPr>
          <a:xfrm>
            <a:off x="4806950" y="1223963"/>
            <a:ext cx="3706813" cy="571500"/>
          </a:xfrm>
          <a:prstGeom prst="rect">
            <a:avLst/>
          </a:prstGeom>
          <a:solidFill>
            <a:srgbClr val="FF0000"/>
          </a:solidFill>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t>LUARAN</a:t>
            </a:r>
            <a:endParaRPr lang="en-US" dirty="0"/>
          </a:p>
        </p:txBody>
      </p:sp>
      <p:sp>
        <p:nvSpPr>
          <p:cNvPr id="12" name="Title 1"/>
          <p:cNvSpPr txBox="1">
            <a:spLocks/>
          </p:cNvSpPr>
          <p:nvPr/>
        </p:nvSpPr>
        <p:spPr>
          <a:xfrm>
            <a:off x="4737100" y="3768725"/>
            <a:ext cx="3706813" cy="571500"/>
          </a:xfrm>
          <a:prstGeom prst="rect">
            <a:avLst/>
          </a:prstGeom>
          <a:solidFill>
            <a:srgbClr val="FF0000"/>
          </a:solidFill>
        </p:spPr>
        <p:txBody>
          <a:bodyPr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err="1" smtClean="0"/>
              <a:t>Peningkatan</a:t>
            </a:r>
            <a:r>
              <a:rPr lang="en-US" dirty="0" smtClean="0"/>
              <a:t> </a:t>
            </a:r>
            <a:r>
              <a:rPr lang="en-US" dirty="0" err="1" smtClean="0"/>
              <a:t>tata</a:t>
            </a:r>
            <a:r>
              <a:rPr lang="en-US" dirty="0" smtClean="0"/>
              <a:t> </a:t>
            </a:r>
            <a:r>
              <a:rPr lang="en-US" dirty="0" err="1" smtClean="0"/>
              <a:t>nilai</a:t>
            </a:r>
            <a:r>
              <a:rPr lang="en-US" dirty="0" smtClean="0"/>
              <a:t> </a:t>
            </a:r>
            <a:r>
              <a:rPr lang="en-US" dirty="0" err="1" smtClean="0"/>
              <a:t>masyarakat</a:t>
            </a:r>
            <a:endParaRPr lang="en-US" dirty="0"/>
          </a:p>
        </p:txBody>
      </p:sp>
      <p:sp>
        <p:nvSpPr>
          <p:cNvPr id="15" name="Rounded Rectangle 14"/>
          <p:cNvSpPr/>
          <p:nvPr/>
        </p:nvSpPr>
        <p:spPr>
          <a:xfrm>
            <a:off x="5057775" y="4748213"/>
            <a:ext cx="3138488" cy="966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smtClean="0"/>
              <a:t>Peningkatan</a:t>
            </a:r>
            <a:r>
              <a:rPr lang="en-US" b="1" dirty="0" smtClean="0"/>
              <a:t> </a:t>
            </a:r>
            <a:r>
              <a:rPr lang="en-US" b="1" dirty="0" err="1" smtClean="0"/>
              <a:t>penerapan</a:t>
            </a:r>
            <a:r>
              <a:rPr lang="en-US" b="1" dirty="0" smtClean="0"/>
              <a:t> </a:t>
            </a:r>
            <a:r>
              <a:rPr lang="en-US" b="1" dirty="0" err="1" smtClean="0"/>
              <a:t>iptek</a:t>
            </a:r>
            <a:r>
              <a:rPr lang="en-US" b="1" dirty="0" smtClean="0"/>
              <a:t> </a:t>
            </a:r>
            <a:r>
              <a:rPr lang="en-US" b="1" dirty="0" err="1" smtClean="0"/>
              <a:t>di</a:t>
            </a:r>
            <a:r>
              <a:rPr lang="en-US" b="1" dirty="0" smtClean="0"/>
              <a:t> </a:t>
            </a:r>
            <a:r>
              <a:rPr lang="en-US" b="1" dirty="0" err="1" smtClean="0"/>
              <a:t>masyarakat</a:t>
            </a:r>
            <a:r>
              <a:rPr lang="id-ID" b="1" dirty="0" smtClean="0"/>
              <a:t> dan publikasi</a:t>
            </a:r>
            <a:endParaRPr lang="id-ID" b="1" dirty="0"/>
          </a:p>
        </p:txBody>
      </p:sp>
    </p:spTree>
    <p:extLst>
      <p:ext uri="{BB962C8B-B14F-4D97-AF65-F5344CB8AC3E}">
        <p14:creationId xmlns:p14="http://schemas.microsoft.com/office/powerpoint/2010/main" val="4046840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638</TotalTime>
  <Words>444</Words>
  <Application>Microsoft Office PowerPoint</Application>
  <PresentationFormat>On-screen Show (4:3)</PresentationFormat>
  <Paragraphs>97</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ＭＳ Ｐゴシック</vt:lpstr>
      <vt:lpstr>Arial</vt:lpstr>
      <vt:lpstr>Arial Black</vt:lpstr>
      <vt:lpstr>Book Antiqua</vt:lpstr>
      <vt:lpstr>Calibri</vt:lpstr>
      <vt:lpstr>Tahoma</vt:lpstr>
      <vt:lpstr>Times New Roman</vt:lpstr>
      <vt:lpstr>Wingdings</vt:lpstr>
      <vt:lpstr>Perspective</vt:lpstr>
      <vt:lpstr>Pemberdayaan Masyarakat melalui  Inovasi Kegiatan Pengabdian kepada Masyarakat</vt:lpstr>
      <vt:lpstr>Inovasi  Pemberdayaan masyarakat</vt:lpstr>
      <vt:lpstr>PEMBERDAYAAN MASYARAKAT adalah proses pembangunan sumber daya manusia/masyarakat itu sendiri dalam bentuk penggalian kemampuan pribadi, kreatifitas, kompetensi dan daya pikir serta tindakan yang lebih baik dari waktu sebelumnya</vt:lpstr>
      <vt:lpstr>GERAKAN PEMBERDAYAAN MASYARAKAT yaitu  sekumpulan tindakan yang dikembangkan oleh suatu masyarakat agar warga masyarakat dapat mengatasi masalah sosialnya atau semua bentuk investasi sosial yang tujuan utamanya meningkatkan kesejahteraan perorangan dan masyarakat secara keseluruhan </vt:lpstr>
      <vt:lpstr>PowerPoint Presentation</vt:lpstr>
      <vt:lpstr>TUJUAN PEMBERDAYAAN MASYARAKAT</vt:lpstr>
      <vt:lpstr>Contoh penerapan hasil riset</vt:lpstr>
      <vt:lpstr>PowerPoint Presentation</vt:lpstr>
      <vt:lpstr>PowerPoint Presentation</vt:lpstr>
      <vt:lpstr>TAHAP  Pemberdayaan masyarakat</vt:lpstr>
      <vt:lpstr>Peta Pengrajin Tahu di Pedukuhan Pesalakan Desa Adiwerna Kabupaten Tegal</vt:lpstr>
      <vt:lpstr>Sasaran   mahasiswa, masyarakat produktif dan non produktif</vt:lpstr>
      <vt:lpstr>PowerPoint Presentation</vt:lpstr>
      <vt:lpstr>PowerPoint Presentation</vt:lpstr>
      <vt:lpstr>Prinsip pemberdayaan masyarakat</vt:lpstr>
      <vt:lpstr>Hasil produk yang diharapkan</vt:lpstr>
      <vt:lpstr>Hasil jangka panjang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KISI-KISI PENILAIAN PROPOSAL, MONITORING DAN EVALUASI (MONEV), SITE VISIT PROGAM PENGEMBANGAN DESA MITRA (PPDM)</dc:title>
  <dc:creator>barokah</dc:creator>
  <cp:lastModifiedBy>Pusat KKN IKIP PGRI</cp:lastModifiedBy>
  <cp:revision>66</cp:revision>
  <dcterms:created xsi:type="dcterms:W3CDTF">2017-08-06T10:49:14Z</dcterms:created>
  <dcterms:modified xsi:type="dcterms:W3CDTF">2017-10-26T04:59:06Z</dcterms:modified>
</cp:coreProperties>
</file>