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F73A"/>
    <a:srgbClr val="F4983C"/>
    <a:srgbClr val="1979C5"/>
    <a:srgbClr val="2DC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181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90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95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97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29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609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22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461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79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85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632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EA25-E4BD-4E36-940C-B11643F95101}" type="datetimeFigureOut">
              <a:rPr lang="id-ID" smtClean="0"/>
              <a:pPr/>
              <a:t>17/07/2017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F581-475B-4E59-A9CE-04EDCCB95BD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529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38289" y="5380496"/>
            <a:ext cx="8173329" cy="14775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Kepala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PH2P &amp; IB LPPM Universitas PGRI Semarang</a:t>
            </a:r>
          </a:p>
          <a:p>
            <a:pPr algn="ctr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4998" y="3748520"/>
            <a:ext cx="8807002" cy="102899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Oleh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Dr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Achmad Buchori., M.Pd.</a:t>
            </a:r>
          </a:p>
          <a:p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29581"/>
            <a:ext cx="10311618" cy="152954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Kebijakan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Publikasi Hasil Pengabdian 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Kepada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368" y="206645"/>
            <a:ext cx="1245262" cy="16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6452" y="1567702"/>
            <a:ext cx="11776364" cy="1547027"/>
          </a:xfrm>
          <a:prstGeom prst="roundRect">
            <a:avLst/>
          </a:prstGeom>
          <a:solidFill>
            <a:srgbClr val="31F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Publikasi pada Media Massa (Cetak, Elektronik) minimal tingkat Jawa Tengah mendapat bantuan 200.000 per artikel.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08364" y="3114729"/>
            <a:ext cx="11083636" cy="233303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 Pencairan </a:t>
            </a:r>
            <a:r>
              <a:rPr lang="id-ID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Publikasi Jurnal </a:t>
            </a:r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 dionlinekan oleh pihak publisher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Bukan Artikel Utama dari hibah penelitian atau pengabdian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Dicetak </a:t>
            </a:r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2 eksemplar untuk diserahkan pihak WR 1 dan pusat hilirisasi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 pembayaran dilampirkan jika ada. </a:t>
            </a:r>
            <a:endParaRPr lang="id-ID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Surat Pengantar Pengajuan Dana dari Pusat Hilirisasi</a:t>
            </a:r>
            <a:endParaRPr lang="id-ID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88898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03" y="3420291"/>
            <a:ext cx="6875418" cy="3437709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490055" y="245424"/>
            <a:ext cx="10631980" cy="154702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 BERSAMA-SAMA BERKARYA UNTUK MEMAJUKAN KAMPUS UPGRIS TERCINTA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185" y="1956900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26873" y="2673928"/>
            <a:ext cx="3726872" cy="15470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</a:p>
        </p:txBody>
      </p:sp>
      <p:sp>
        <p:nvSpPr>
          <p:cNvPr id="2" name="Oval 1"/>
          <p:cNvSpPr/>
          <p:nvPr/>
        </p:nvSpPr>
        <p:spPr>
          <a:xfrm>
            <a:off x="4003963" y="2784764"/>
            <a:ext cx="387928" cy="34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6816436" y="3777610"/>
            <a:ext cx="387928" cy="34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394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199870"/>
              </p:ext>
            </p:extLst>
          </p:nvPr>
        </p:nvGraphicFramePr>
        <p:xfrm>
          <a:off x="484908" y="1431841"/>
          <a:ext cx="11123835" cy="542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1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7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669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 Publikasi </a:t>
                      </a:r>
                      <a:endParaRPr lang="id-ID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66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media massa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1899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PKM (Program Kemitraan Masyarakat)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ber-ISSN/ prosiding seminar 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538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PPK (Program Pengembangan Kewirausahaan)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ber-ISSN/ 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538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PPPE (Program Pengembangan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Produk Ekspor)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940148" y="154746"/>
            <a:ext cx="6006905" cy="703383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Luaran Publikasi Pengabdian Dikti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712" y="62773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4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195088"/>
              </p:ext>
            </p:extLst>
          </p:nvPr>
        </p:nvGraphicFramePr>
        <p:xfrm>
          <a:off x="928254" y="1188720"/>
          <a:ext cx="1021568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49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1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99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 Publikasi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59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media massa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8396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PPPUD (Program Pengembangan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Produk Unggulan Daerah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8434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PPUPIK (Program Pengembangan Usaha Produk Intelektual Kampus)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434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PKW (Program Kemitraan Wilayah)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91821" y="154139"/>
            <a:ext cx="6006905" cy="70338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Luaran Publikasi Pengabdian Dikti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6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61933"/>
              </p:ext>
            </p:extLst>
          </p:nvPr>
        </p:nvGraphicFramePr>
        <p:xfrm>
          <a:off x="629010" y="1320700"/>
          <a:ext cx="10688392" cy="553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74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9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669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 Publikasi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66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media massa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1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PKW (Program Kemitraan Wilayah) antara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CSR atau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PT PEMDA CSR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538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PPDM (Program Pengembangan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Desa Mitra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 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538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HI-LINK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 Prosiding seminar internasional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91821" y="166709"/>
            <a:ext cx="6006905" cy="7033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Luaran Publikasi Pengabdian Dikti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869364"/>
              </p:ext>
            </p:extLst>
          </p:nvPr>
        </p:nvGraphicFramePr>
        <p:xfrm>
          <a:off x="401781" y="1420230"/>
          <a:ext cx="11291455" cy="288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0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1423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 Publikasi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423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media massa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5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P-KKN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PPM (Program Kuliah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Kerja Nyata Pembelajaran Dan Pemberdayaan Masyarakat)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bukan dari PT Pengusul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 Prosiding seminar 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 di jurnal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internasional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91691" y="540782"/>
            <a:ext cx="6006905" cy="703383"/>
          </a:xfrm>
          <a:prstGeom prst="roundRect">
            <a:avLst/>
          </a:prstGeom>
          <a:solidFill>
            <a:srgbClr val="31F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Luaran Publikasi Pengabdian Dikti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177660"/>
              </p:ext>
            </p:extLst>
          </p:nvPr>
        </p:nvGraphicFramePr>
        <p:xfrm>
          <a:off x="401781" y="1903556"/>
          <a:ext cx="11291455" cy="288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0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1423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 Publikasi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423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media massa</a:t>
                      </a:r>
                      <a:endParaRPr lang="id-ID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5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Pengabdian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Reguler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Prosiding seminar nasional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ber-ISSN atau Jurnal Internasional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id-ID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Wajib:</a:t>
                      </a:r>
                    </a:p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cetak/online/repository PT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91691" y="352697"/>
            <a:ext cx="6006905" cy="953589"/>
          </a:xfrm>
          <a:prstGeom prst="roundRect">
            <a:avLst/>
          </a:prstGeom>
          <a:solidFill>
            <a:srgbClr val="31F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Luaran Publikasi Pengabdian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Reguler UPGRIS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91691" y="352697"/>
            <a:ext cx="6006905" cy="953589"/>
          </a:xfrm>
          <a:prstGeom prst="roundRect">
            <a:avLst/>
          </a:prstGeom>
          <a:solidFill>
            <a:srgbClr val="31F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Nasional Penelitian dan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Pengabdian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LPPM UPGRIS 2017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560" y="1357802"/>
            <a:ext cx="3833165" cy="5421495"/>
          </a:xfrm>
        </p:spPr>
      </p:pic>
    </p:spTree>
    <p:extLst>
      <p:ext uri="{BB962C8B-B14F-4D97-AF65-F5344CB8AC3E}">
        <p14:creationId xmlns:p14="http://schemas.microsoft.com/office/powerpoint/2010/main" val="242207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97058"/>
              </p:ext>
            </p:extLst>
          </p:nvPr>
        </p:nvGraphicFramePr>
        <p:xfrm>
          <a:off x="498764" y="3078284"/>
          <a:ext cx="11125200" cy="35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6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29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762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Kategori Jurnal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Terindeks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62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Internasional Bereputasi (Q1)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Scopus,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Thomson Reuters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62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Internasional Bereputasi (Q2)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Scopus,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Thomson Reuters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62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Internasional Bereputasi (Q3)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Scopus,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Thomson Reuters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62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Internasional Bereputasi (Q4)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Scopus,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Thomson Reuters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625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Internasional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Copernicus, Google Scholar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6364" y="718457"/>
            <a:ext cx="10443556" cy="10225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BANTUAN PUBLIKASI DARI INTERNAL UPGRIS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76054" y="1972158"/>
            <a:ext cx="9815946" cy="874958"/>
          </a:xfrm>
          <a:prstGeom prst="roundRect">
            <a:avLst/>
          </a:prstGeom>
          <a:solidFill>
            <a:srgbClr val="F498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Sesuai peraturan rektor UPGRIS Nomor: 001/PR/UPGRIS/III/2017 memperoleh insentif sebagai berikut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59559"/>
              </p:ext>
            </p:extLst>
          </p:nvPr>
        </p:nvGraphicFramePr>
        <p:xfrm>
          <a:off x="498761" y="2383414"/>
          <a:ext cx="10855038" cy="416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0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0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803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Kategori Jurnal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Terindeks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</a:t>
                      </a:r>
                      <a:endParaRPr lang="id-ID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1564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Nasional Terakreditasi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Terindek DOAJ, Google scholar, sesuai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 Akreditasi </a:t>
                      </a: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Dikti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4862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Nasional Berbahasa Inggris atau bahasa</a:t>
                      </a:r>
                      <a:r>
                        <a:rPr lang="id-ID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resmi PBB (Arab, Perancis, Inggris, Rusia, Spanyol, Tiongkok)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Terindek DOAJ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1564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Nasional Berbahasa  Indonesia 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Terindek DOAJ</a:t>
                      </a:r>
                    </a:p>
                    <a:p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3.000.000,-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64376" y="469809"/>
            <a:ext cx="10116985" cy="89190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BANTUAN PUBLIKASI DARI INTERNAL UPGRIS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785" y="62772"/>
            <a:ext cx="985031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2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621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Publikasi Hasil Pengabdian Kepada Masyarakat</dc:title>
  <dc:creator>Windows User</dc:creator>
  <cp:lastModifiedBy>Pusat KKN IKIP PGRI</cp:lastModifiedBy>
  <cp:revision>25</cp:revision>
  <dcterms:created xsi:type="dcterms:W3CDTF">2017-07-15T04:22:17Z</dcterms:created>
  <dcterms:modified xsi:type="dcterms:W3CDTF">2017-07-17T02:35:50Z</dcterms:modified>
</cp:coreProperties>
</file>